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4" r:id="rId4"/>
  </p:sldMasterIdLst>
  <p:notesMasterIdLst>
    <p:notesMasterId r:id="rId46"/>
  </p:notesMasterIdLst>
  <p:handoutMasterIdLst>
    <p:handoutMasterId r:id="rId47"/>
  </p:handoutMasterIdLst>
  <p:sldIdLst>
    <p:sldId id="530" r:id="rId5"/>
    <p:sldId id="2270" r:id="rId6"/>
    <p:sldId id="266" r:id="rId7"/>
    <p:sldId id="334" r:id="rId8"/>
    <p:sldId id="335" r:id="rId9"/>
    <p:sldId id="269" r:id="rId10"/>
    <p:sldId id="333" r:id="rId11"/>
    <p:sldId id="319" r:id="rId12"/>
    <p:sldId id="332" r:id="rId13"/>
    <p:sldId id="337" r:id="rId14"/>
    <p:sldId id="312" r:id="rId15"/>
    <p:sldId id="314" r:id="rId16"/>
    <p:sldId id="315" r:id="rId17"/>
    <p:sldId id="317" r:id="rId18"/>
    <p:sldId id="318" r:id="rId19"/>
    <p:sldId id="330" r:id="rId20"/>
    <p:sldId id="283" r:id="rId21"/>
    <p:sldId id="2271" r:id="rId22"/>
    <p:sldId id="339" r:id="rId23"/>
    <p:sldId id="340" r:id="rId24"/>
    <p:sldId id="341" r:id="rId25"/>
    <p:sldId id="342" r:id="rId26"/>
    <p:sldId id="284" r:id="rId27"/>
    <p:sldId id="531" r:id="rId28"/>
    <p:sldId id="299" r:id="rId29"/>
    <p:sldId id="300" r:id="rId30"/>
    <p:sldId id="301" r:id="rId31"/>
    <p:sldId id="322" r:id="rId32"/>
    <p:sldId id="302" r:id="rId33"/>
    <p:sldId id="303" r:id="rId34"/>
    <p:sldId id="304" r:id="rId35"/>
    <p:sldId id="305" r:id="rId36"/>
    <p:sldId id="323" r:id="rId37"/>
    <p:sldId id="306" r:id="rId38"/>
    <p:sldId id="324" r:id="rId39"/>
    <p:sldId id="307" r:id="rId40"/>
    <p:sldId id="308" r:id="rId41"/>
    <p:sldId id="309" r:id="rId42"/>
    <p:sldId id="329" r:id="rId43"/>
    <p:sldId id="528" r:id="rId44"/>
    <p:sldId id="529" r:id="rId4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C4939FB-B2B5-9E46-A40E-4543DCC14D04}">
          <p14:sldIdLst>
            <p14:sldId id="530"/>
            <p14:sldId id="2270"/>
            <p14:sldId id="266"/>
            <p14:sldId id="334"/>
            <p14:sldId id="335"/>
            <p14:sldId id="269"/>
            <p14:sldId id="333"/>
            <p14:sldId id="319"/>
            <p14:sldId id="332"/>
            <p14:sldId id="337"/>
            <p14:sldId id="312"/>
            <p14:sldId id="314"/>
            <p14:sldId id="315"/>
            <p14:sldId id="317"/>
            <p14:sldId id="318"/>
            <p14:sldId id="330"/>
            <p14:sldId id="283"/>
            <p14:sldId id="2271"/>
            <p14:sldId id="339"/>
            <p14:sldId id="340"/>
            <p14:sldId id="341"/>
            <p14:sldId id="342"/>
            <p14:sldId id="284"/>
            <p14:sldId id="531"/>
            <p14:sldId id="299"/>
            <p14:sldId id="300"/>
            <p14:sldId id="301"/>
            <p14:sldId id="322"/>
            <p14:sldId id="302"/>
            <p14:sldId id="303"/>
            <p14:sldId id="304"/>
            <p14:sldId id="305"/>
            <p14:sldId id="323"/>
            <p14:sldId id="306"/>
            <p14:sldId id="324"/>
            <p14:sldId id="307"/>
            <p14:sldId id="308"/>
            <p14:sldId id="309"/>
            <p14:sldId id="329"/>
            <p14:sldId id="528"/>
            <p14:sldId id="5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813"/>
    <a:srgbClr val="E794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A2E65B-7A49-484B-B4C4-BC72D7CF5811}" v="4" vWet="8" dt="2023-06-15T01:55:17.519"/>
    <p1510:client id="{4F70D18B-93DC-B719-8CC1-3942F1839D4E}" v="9" dt="2023-06-13T23:37:11.598"/>
    <p1510:client id="{7EA00D48-E8C6-A672-DC40-14675CAB1214}" v="14" dt="2023-06-14T23:10:37.835"/>
    <p1510:client id="{BFE76FA8-9FD7-DF57-CE5D-086E1F829F1A}" v="83" dt="2023-06-15T01:59:32.111"/>
    <p1510:client id="{D9863D59-31DD-6563-C663-DB1D4A779C1F}" v="14" dt="2023-06-13T23:36:05.5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pra, Edoardo" userId="20e44337-cc49-4bfa-81ee-bbe31d836c01" providerId="ADAL" clId="{19E7B280-75CD-D54C-9842-47B3F8BA2280}"/>
    <pc:docChg chg="undo redo custSel addSld delSld modSld modSection">
      <pc:chgData name="Apra, Edoardo" userId="20e44337-cc49-4bfa-81ee-bbe31d836c01" providerId="ADAL" clId="{19E7B280-75CD-D54C-9842-47B3F8BA2280}" dt="2023-06-10T02:19:49.768" v="1808" actId="255"/>
      <pc:docMkLst>
        <pc:docMk/>
      </pc:docMkLst>
      <pc:sldChg chg="modSp mod">
        <pc:chgData name="Apra, Edoardo" userId="20e44337-cc49-4bfa-81ee-bbe31d836c01" providerId="ADAL" clId="{19E7B280-75CD-D54C-9842-47B3F8BA2280}" dt="2023-06-10T01:58:59.495" v="1520" actId="207"/>
        <pc:sldMkLst>
          <pc:docMk/>
          <pc:sldMk cId="0" sldId="266"/>
        </pc:sldMkLst>
        <pc:spChg chg="mod">
          <ac:chgData name="Apra, Edoardo" userId="20e44337-cc49-4bfa-81ee-bbe31d836c01" providerId="ADAL" clId="{19E7B280-75CD-D54C-9842-47B3F8BA2280}" dt="2023-06-10T01:58:59.495" v="1520" actId="207"/>
          <ac:spMkLst>
            <pc:docMk/>
            <pc:sldMk cId="0" sldId="266"/>
            <ac:spMk id="13314" creationId="{00000000-0000-0000-0000-000000000000}"/>
          </ac:spMkLst>
        </pc:spChg>
        <pc:spChg chg="mod">
          <ac:chgData name="Apra, Edoardo" userId="20e44337-cc49-4bfa-81ee-bbe31d836c01" providerId="ADAL" clId="{19E7B280-75CD-D54C-9842-47B3F8BA2280}" dt="2023-06-10T00:46:27.339" v="22" actId="255"/>
          <ac:spMkLst>
            <pc:docMk/>
            <pc:sldMk cId="0" sldId="266"/>
            <ac:spMk id="13315" creationId="{00000000-0000-0000-0000-000000000000}"/>
          </ac:spMkLst>
        </pc:spChg>
        <pc:picChg chg="mod">
          <ac:chgData name="Apra, Edoardo" userId="20e44337-cc49-4bfa-81ee-bbe31d836c01" providerId="ADAL" clId="{19E7B280-75CD-D54C-9842-47B3F8BA2280}" dt="2023-06-10T00:46:17.758" v="21" actId="1076"/>
          <ac:picMkLst>
            <pc:docMk/>
            <pc:sldMk cId="0" sldId="266"/>
            <ac:picMk id="13316" creationId="{00000000-0000-0000-0000-000000000000}"/>
          </ac:picMkLst>
        </pc:picChg>
        <pc:picChg chg="mod">
          <ac:chgData name="Apra, Edoardo" userId="20e44337-cc49-4bfa-81ee-bbe31d836c01" providerId="ADAL" clId="{19E7B280-75CD-D54C-9842-47B3F8BA2280}" dt="2023-06-10T00:46:17.758" v="21" actId="1076"/>
          <ac:picMkLst>
            <pc:docMk/>
            <pc:sldMk cId="0" sldId="266"/>
            <ac:picMk id="13317" creationId="{00000000-0000-0000-0000-000000000000}"/>
          </ac:picMkLst>
        </pc:picChg>
        <pc:picChg chg="mod">
          <ac:chgData name="Apra, Edoardo" userId="20e44337-cc49-4bfa-81ee-bbe31d836c01" providerId="ADAL" clId="{19E7B280-75CD-D54C-9842-47B3F8BA2280}" dt="2023-06-10T00:46:17.758" v="21" actId="1076"/>
          <ac:picMkLst>
            <pc:docMk/>
            <pc:sldMk cId="0" sldId="266"/>
            <ac:picMk id="13318" creationId="{00000000-0000-0000-0000-000000000000}"/>
          </ac:picMkLst>
        </pc:picChg>
      </pc:sldChg>
      <pc:sldChg chg="modSp mod">
        <pc:chgData name="Apra, Edoardo" userId="20e44337-cc49-4bfa-81ee-bbe31d836c01" providerId="ADAL" clId="{19E7B280-75CD-D54C-9842-47B3F8BA2280}" dt="2023-06-10T00:56:09.838" v="134" actId="2711"/>
        <pc:sldMkLst>
          <pc:docMk/>
          <pc:sldMk cId="0" sldId="283"/>
        </pc:sldMkLst>
        <pc:spChg chg="mod">
          <ac:chgData name="Apra, Edoardo" userId="20e44337-cc49-4bfa-81ee-bbe31d836c01" providerId="ADAL" clId="{19E7B280-75CD-D54C-9842-47B3F8BA2280}" dt="2023-06-10T00:56:09.838" v="134" actId="2711"/>
          <ac:spMkLst>
            <pc:docMk/>
            <pc:sldMk cId="0" sldId="283"/>
            <ac:spMk id="33794" creationId="{00000000-0000-0000-0000-000000000000}"/>
          </ac:spMkLst>
        </pc:spChg>
        <pc:spChg chg="mod">
          <ac:chgData name="Apra, Edoardo" userId="20e44337-cc49-4bfa-81ee-bbe31d836c01" providerId="ADAL" clId="{19E7B280-75CD-D54C-9842-47B3F8BA2280}" dt="2023-06-10T00:56:05.754" v="133" actId="2711"/>
          <ac:spMkLst>
            <pc:docMk/>
            <pc:sldMk cId="0" sldId="283"/>
            <ac:spMk id="33795" creationId="{00000000-0000-0000-0000-000000000000}"/>
          </ac:spMkLst>
        </pc:spChg>
      </pc:sldChg>
      <pc:sldChg chg="modSp mod">
        <pc:chgData name="Apra, Edoardo" userId="20e44337-cc49-4bfa-81ee-bbe31d836c01" providerId="ADAL" clId="{19E7B280-75CD-D54C-9842-47B3F8BA2280}" dt="2023-06-10T01:24:30.218" v="618" actId="1076"/>
        <pc:sldMkLst>
          <pc:docMk/>
          <pc:sldMk cId="0" sldId="284"/>
        </pc:sldMkLst>
        <pc:spChg chg="mod">
          <ac:chgData name="Apra, Edoardo" userId="20e44337-cc49-4bfa-81ee-bbe31d836c01" providerId="ADAL" clId="{19E7B280-75CD-D54C-9842-47B3F8BA2280}" dt="2023-06-10T01:24:06.451" v="614" actId="1076"/>
          <ac:spMkLst>
            <pc:docMk/>
            <pc:sldMk cId="0" sldId="284"/>
            <ac:spMk id="4" creationId="{00000000-0000-0000-0000-000000000000}"/>
          </ac:spMkLst>
        </pc:spChg>
        <pc:spChg chg="mod">
          <ac:chgData name="Apra, Edoardo" userId="20e44337-cc49-4bfa-81ee-bbe31d836c01" providerId="ADAL" clId="{19E7B280-75CD-D54C-9842-47B3F8BA2280}" dt="2023-06-10T01:24:12.765" v="615" actId="14100"/>
          <ac:spMkLst>
            <pc:docMk/>
            <pc:sldMk cId="0" sldId="284"/>
            <ac:spMk id="5" creationId="{00000000-0000-0000-0000-000000000000}"/>
          </ac:spMkLst>
        </pc:spChg>
        <pc:spChg chg="mod">
          <ac:chgData name="Apra, Edoardo" userId="20e44337-cc49-4bfa-81ee-bbe31d836c01" providerId="ADAL" clId="{19E7B280-75CD-D54C-9842-47B3F8BA2280}" dt="2023-06-10T01:24:22.561" v="617" actId="1076"/>
          <ac:spMkLst>
            <pc:docMk/>
            <pc:sldMk cId="0" sldId="284"/>
            <ac:spMk id="6" creationId="{00000000-0000-0000-0000-000000000000}"/>
          </ac:spMkLst>
        </pc:spChg>
        <pc:spChg chg="mod">
          <ac:chgData name="Apra, Edoardo" userId="20e44337-cc49-4bfa-81ee-bbe31d836c01" providerId="ADAL" clId="{19E7B280-75CD-D54C-9842-47B3F8BA2280}" dt="2023-06-10T01:24:30.218" v="618" actId="1076"/>
          <ac:spMkLst>
            <pc:docMk/>
            <pc:sldMk cId="0" sldId="284"/>
            <ac:spMk id="91139" creationId="{00000000-0000-0000-0000-000000000000}"/>
          </ac:spMkLst>
        </pc:spChg>
      </pc:sldChg>
      <pc:sldChg chg="addSp delSp modSp del mod">
        <pc:chgData name="Apra, Edoardo" userId="20e44337-cc49-4bfa-81ee-bbe31d836c01" providerId="ADAL" clId="{19E7B280-75CD-D54C-9842-47B3F8BA2280}" dt="2023-06-10T01:21:16.172" v="605" actId="2696"/>
        <pc:sldMkLst>
          <pc:docMk/>
          <pc:sldMk cId="0" sldId="298"/>
        </pc:sldMkLst>
        <pc:spChg chg="add del mod">
          <ac:chgData name="Apra, Edoardo" userId="20e44337-cc49-4bfa-81ee-bbe31d836c01" providerId="ADAL" clId="{19E7B280-75CD-D54C-9842-47B3F8BA2280}" dt="2023-06-10T01:13:25.988" v="388" actId="767"/>
          <ac:spMkLst>
            <pc:docMk/>
            <pc:sldMk cId="0" sldId="298"/>
            <ac:spMk id="2" creationId="{BC00DDE1-C039-D2FD-BC6F-B32FA939C7D4}"/>
          </ac:spMkLst>
        </pc:spChg>
        <pc:spChg chg="mod">
          <ac:chgData name="Apra, Edoardo" userId="20e44337-cc49-4bfa-81ee-bbe31d836c01" providerId="ADAL" clId="{19E7B280-75CD-D54C-9842-47B3F8BA2280}" dt="2023-06-10T00:57:49.947" v="224" actId="1076"/>
          <ac:spMkLst>
            <pc:docMk/>
            <pc:sldMk cId="0" sldId="298"/>
            <ac:spMk id="7" creationId="{00000000-0000-0000-0000-000000000000}"/>
          </ac:spMkLst>
        </pc:spChg>
        <pc:spChg chg="mod">
          <ac:chgData name="Apra, Edoardo" userId="20e44337-cc49-4bfa-81ee-bbe31d836c01" providerId="ADAL" clId="{19E7B280-75CD-D54C-9842-47B3F8BA2280}" dt="2023-06-10T00:57:49.947" v="224" actId="1076"/>
          <ac:spMkLst>
            <pc:docMk/>
            <pc:sldMk cId="0" sldId="298"/>
            <ac:spMk id="8" creationId="{00000000-0000-0000-0000-000000000000}"/>
          </ac:spMkLst>
        </pc:spChg>
        <pc:spChg chg="mod">
          <ac:chgData name="Apra, Edoardo" userId="20e44337-cc49-4bfa-81ee-bbe31d836c01" providerId="ADAL" clId="{19E7B280-75CD-D54C-9842-47B3F8BA2280}" dt="2023-06-10T01:13:12.301" v="384"/>
          <ac:spMkLst>
            <pc:docMk/>
            <pc:sldMk cId="0" sldId="298"/>
            <ac:spMk id="91139" creationId="{00000000-0000-0000-0000-000000000000}"/>
          </ac:spMkLst>
        </pc:spChg>
      </pc:sldChg>
      <pc:sldChg chg="modSp mod">
        <pc:chgData name="Apra, Edoardo" userId="20e44337-cc49-4bfa-81ee-bbe31d836c01" providerId="ADAL" clId="{19E7B280-75CD-D54C-9842-47B3F8BA2280}" dt="2023-06-10T01:03:57.842" v="225" actId="1076"/>
        <pc:sldMkLst>
          <pc:docMk/>
          <pc:sldMk cId="0" sldId="299"/>
        </pc:sldMkLst>
        <pc:spChg chg="mod">
          <ac:chgData name="Apra, Edoardo" userId="20e44337-cc49-4bfa-81ee-bbe31d836c01" providerId="ADAL" clId="{19E7B280-75CD-D54C-9842-47B3F8BA2280}" dt="2023-06-10T01:03:57.842" v="225" actId="1076"/>
          <ac:spMkLst>
            <pc:docMk/>
            <pc:sldMk cId="0" sldId="299"/>
            <ac:spMk id="6" creationId="{00000000-0000-0000-0000-000000000000}"/>
          </ac:spMkLst>
        </pc:spChg>
        <pc:spChg chg="mod">
          <ac:chgData name="Apra, Edoardo" userId="20e44337-cc49-4bfa-81ee-bbe31d836c01" providerId="ADAL" clId="{19E7B280-75CD-D54C-9842-47B3F8BA2280}" dt="2023-06-10T01:03:57.842" v="225" actId="1076"/>
          <ac:spMkLst>
            <pc:docMk/>
            <pc:sldMk cId="0" sldId="299"/>
            <ac:spMk id="7" creationId="{00000000-0000-0000-0000-000000000000}"/>
          </ac:spMkLst>
        </pc:spChg>
        <pc:spChg chg="mod">
          <ac:chgData name="Apra, Edoardo" userId="20e44337-cc49-4bfa-81ee-bbe31d836c01" providerId="ADAL" clId="{19E7B280-75CD-D54C-9842-47B3F8BA2280}" dt="2023-06-10T01:03:57.842" v="225" actId="1076"/>
          <ac:spMkLst>
            <pc:docMk/>
            <pc:sldMk cId="0" sldId="299"/>
            <ac:spMk id="8" creationId="{00000000-0000-0000-0000-000000000000}"/>
          </ac:spMkLst>
        </pc:spChg>
        <pc:spChg chg="mod">
          <ac:chgData name="Apra, Edoardo" userId="20e44337-cc49-4bfa-81ee-bbe31d836c01" providerId="ADAL" clId="{19E7B280-75CD-D54C-9842-47B3F8BA2280}" dt="2023-06-10T01:03:57.842" v="225" actId="1076"/>
          <ac:spMkLst>
            <pc:docMk/>
            <pc:sldMk cId="0" sldId="299"/>
            <ac:spMk id="9" creationId="{00000000-0000-0000-0000-000000000000}"/>
          </ac:spMkLst>
        </pc:spChg>
      </pc:sldChg>
      <pc:sldChg chg="delSp modSp mod">
        <pc:chgData name="Apra, Edoardo" userId="20e44337-cc49-4bfa-81ee-bbe31d836c01" providerId="ADAL" clId="{19E7B280-75CD-D54C-9842-47B3F8BA2280}" dt="2023-06-10T01:24:53.857" v="619" actId="255"/>
        <pc:sldMkLst>
          <pc:docMk/>
          <pc:sldMk cId="0" sldId="300"/>
        </pc:sldMkLst>
        <pc:spChg chg="del mod topLvl">
          <ac:chgData name="Apra, Edoardo" userId="20e44337-cc49-4bfa-81ee-bbe31d836c01" providerId="ADAL" clId="{19E7B280-75CD-D54C-9842-47B3F8BA2280}" dt="2023-06-10T01:09:21.340" v="347" actId="21"/>
          <ac:spMkLst>
            <pc:docMk/>
            <pc:sldMk cId="0" sldId="300"/>
            <ac:spMk id="8" creationId="{00000000-0000-0000-0000-000000000000}"/>
          </ac:spMkLst>
        </pc:spChg>
        <pc:spChg chg="mod topLvl">
          <ac:chgData name="Apra, Edoardo" userId="20e44337-cc49-4bfa-81ee-bbe31d836c01" providerId="ADAL" clId="{19E7B280-75CD-D54C-9842-47B3F8BA2280}" dt="2023-06-10T01:24:53.857" v="619" actId="255"/>
          <ac:spMkLst>
            <pc:docMk/>
            <pc:sldMk cId="0" sldId="300"/>
            <ac:spMk id="10" creationId="{00000000-0000-0000-0000-000000000000}"/>
          </ac:spMkLst>
        </pc:spChg>
        <pc:spChg chg="mod">
          <ac:chgData name="Apra, Edoardo" userId="20e44337-cc49-4bfa-81ee-bbe31d836c01" providerId="ADAL" clId="{19E7B280-75CD-D54C-9842-47B3F8BA2280}" dt="2023-06-10T01:07:18.775" v="232" actId="255"/>
          <ac:spMkLst>
            <pc:docMk/>
            <pc:sldMk cId="0" sldId="300"/>
            <ac:spMk id="91139" creationId="{00000000-0000-0000-0000-000000000000}"/>
          </ac:spMkLst>
        </pc:spChg>
        <pc:grpChg chg="del mod">
          <ac:chgData name="Apra, Edoardo" userId="20e44337-cc49-4bfa-81ee-bbe31d836c01" providerId="ADAL" clId="{19E7B280-75CD-D54C-9842-47B3F8BA2280}" dt="2023-06-10T01:08:32.385" v="239" actId="165"/>
          <ac:grpSpMkLst>
            <pc:docMk/>
            <pc:sldMk cId="0" sldId="300"/>
            <ac:grpSpMk id="2" creationId="{00000000-0000-0000-0000-000000000000}"/>
          </ac:grpSpMkLst>
        </pc:grpChg>
      </pc:sldChg>
      <pc:sldChg chg="delSp modSp mod">
        <pc:chgData name="Apra, Edoardo" userId="20e44337-cc49-4bfa-81ee-bbe31d836c01" providerId="ADAL" clId="{19E7B280-75CD-D54C-9842-47B3F8BA2280}" dt="2023-06-10T01:25:58.676" v="728" actId="255"/>
        <pc:sldMkLst>
          <pc:docMk/>
          <pc:sldMk cId="0" sldId="301"/>
        </pc:sldMkLst>
        <pc:spChg chg="del mod topLvl">
          <ac:chgData name="Apra, Edoardo" userId="20e44337-cc49-4bfa-81ee-bbe31d836c01" providerId="ADAL" clId="{19E7B280-75CD-D54C-9842-47B3F8BA2280}" dt="2023-06-10T01:25:52.877" v="727" actId="21"/>
          <ac:spMkLst>
            <pc:docMk/>
            <pc:sldMk cId="0" sldId="301"/>
            <ac:spMk id="8" creationId="{00000000-0000-0000-0000-000000000000}"/>
          </ac:spMkLst>
        </pc:spChg>
        <pc:spChg chg="mod topLvl">
          <ac:chgData name="Apra, Edoardo" userId="20e44337-cc49-4bfa-81ee-bbe31d836c01" providerId="ADAL" clId="{19E7B280-75CD-D54C-9842-47B3F8BA2280}" dt="2023-06-10T01:25:58.676" v="728" actId="255"/>
          <ac:spMkLst>
            <pc:docMk/>
            <pc:sldMk cId="0" sldId="301"/>
            <ac:spMk id="10" creationId="{00000000-0000-0000-0000-000000000000}"/>
          </ac:spMkLst>
        </pc:spChg>
        <pc:grpChg chg="del mod">
          <ac:chgData name="Apra, Edoardo" userId="20e44337-cc49-4bfa-81ee-bbe31d836c01" providerId="ADAL" clId="{19E7B280-75CD-D54C-9842-47B3F8BA2280}" dt="2023-06-10T01:25:14.618" v="621" actId="165"/>
          <ac:grpSpMkLst>
            <pc:docMk/>
            <pc:sldMk cId="0" sldId="301"/>
            <ac:grpSpMk id="2" creationId="{00000000-0000-0000-0000-000000000000}"/>
          </ac:grpSpMkLst>
        </pc:grpChg>
      </pc:sldChg>
      <pc:sldChg chg="delSp modSp mod">
        <pc:chgData name="Apra, Edoardo" userId="20e44337-cc49-4bfa-81ee-bbe31d836c01" providerId="ADAL" clId="{19E7B280-75CD-D54C-9842-47B3F8BA2280}" dt="2023-06-10T01:28:03.541" v="802" actId="14100"/>
        <pc:sldMkLst>
          <pc:docMk/>
          <pc:sldMk cId="0" sldId="302"/>
        </pc:sldMkLst>
        <pc:spChg chg="del">
          <ac:chgData name="Apra, Edoardo" userId="20e44337-cc49-4bfa-81ee-bbe31d836c01" providerId="ADAL" clId="{19E7B280-75CD-D54C-9842-47B3F8BA2280}" dt="2023-06-10T01:27:23.717" v="771" actId="21"/>
          <ac:spMkLst>
            <pc:docMk/>
            <pc:sldMk cId="0" sldId="302"/>
            <ac:spMk id="8" creationId="{00000000-0000-0000-0000-000000000000}"/>
          </ac:spMkLst>
        </pc:spChg>
        <pc:spChg chg="mod">
          <ac:chgData name="Apra, Edoardo" userId="20e44337-cc49-4bfa-81ee-bbe31d836c01" providerId="ADAL" clId="{19E7B280-75CD-D54C-9842-47B3F8BA2280}" dt="2023-06-10T01:28:03.541" v="802" actId="14100"/>
          <ac:spMkLst>
            <pc:docMk/>
            <pc:sldMk cId="0" sldId="302"/>
            <ac:spMk id="10" creationId="{00000000-0000-0000-0000-000000000000}"/>
          </ac:spMkLst>
        </pc:spChg>
      </pc:sldChg>
      <pc:sldChg chg="delSp modSp mod">
        <pc:chgData name="Apra, Edoardo" userId="20e44337-cc49-4bfa-81ee-bbe31d836c01" providerId="ADAL" clId="{19E7B280-75CD-D54C-9842-47B3F8BA2280}" dt="2023-06-10T01:29:07.563" v="844" actId="1076"/>
        <pc:sldMkLst>
          <pc:docMk/>
          <pc:sldMk cId="0" sldId="303"/>
        </pc:sldMkLst>
        <pc:spChg chg="del mod topLvl">
          <ac:chgData name="Apra, Edoardo" userId="20e44337-cc49-4bfa-81ee-bbe31d836c01" providerId="ADAL" clId="{19E7B280-75CD-D54C-9842-47B3F8BA2280}" dt="2023-06-10T01:28:34.797" v="805" actId="21"/>
          <ac:spMkLst>
            <pc:docMk/>
            <pc:sldMk cId="0" sldId="303"/>
            <ac:spMk id="8" creationId="{00000000-0000-0000-0000-000000000000}"/>
          </ac:spMkLst>
        </pc:spChg>
        <pc:spChg chg="mod topLvl">
          <ac:chgData name="Apra, Edoardo" userId="20e44337-cc49-4bfa-81ee-bbe31d836c01" providerId="ADAL" clId="{19E7B280-75CD-D54C-9842-47B3F8BA2280}" dt="2023-06-10T01:29:07.563" v="844" actId="1076"/>
          <ac:spMkLst>
            <pc:docMk/>
            <pc:sldMk cId="0" sldId="303"/>
            <ac:spMk id="10" creationId="{00000000-0000-0000-0000-000000000000}"/>
          </ac:spMkLst>
        </pc:spChg>
        <pc:grpChg chg="del mod">
          <ac:chgData name="Apra, Edoardo" userId="20e44337-cc49-4bfa-81ee-bbe31d836c01" providerId="ADAL" clId="{19E7B280-75CD-D54C-9842-47B3F8BA2280}" dt="2023-06-10T01:28:30.139" v="804" actId="165"/>
          <ac:grpSpMkLst>
            <pc:docMk/>
            <pc:sldMk cId="0" sldId="303"/>
            <ac:grpSpMk id="2" creationId="{00000000-0000-0000-0000-000000000000}"/>
          </ac:grpSpMkLst>
        </pc:grpChg>
      </pc:sldChg>
      <pc:sldChg chg="delSp modSp mod">
        <pc:chgData name="Apra, Edoardo" userId="20e44337-cc49-4bfa-81ee-bbe31d836c01" providerId="ADAL" clId="{19E7B280-75CD-D54C-9842-47B3F8BA2280}" dt="2023-06-10T01:31:11.862" v="955" actId="20577"/>
        <pc:sldMkLst>
          <pc:docMk/>
          <pc:sldMk cId="0" sldId="304"/>
        </pc:sldMkLst>
        <pc:spChg chg="mod">
          <ac:chgData name="Apra, Edoardo" userId="20e44337-cc49-4bfa-81ee-bbe31d836c01" providerId="ADAL" clId="{19E7B280-75CD-D54C-9842-47B3F8BA2280}" dt="2023-06-10T01:30:58.218" v="944" actId="255"/>
          <ac:spMkLst>
            <pc:docMk/>
            <pc:sldMk cId="0" sldId="304"/>
            <ac:spMk id="6" creationId="{00000000-0000-0000-0000-000000000000}"/>
          </ac:spMkLst>
        </pc:spChg>
        <pc:spChg chg="del">
          <ac:chgData name="Apra, Edoardo" userId="20e44337-cc49-4bfa-81ee-bbe31d836c01" providerId="ADAL" clId="{19E7B280-75CD-D54C-9842-47B3F8BA2280}" dt="2023-06-10T01:30:24.552" v="890" actId="21"/>
          <ac:spMkLst>
            <pc:docMk/>
            <pc:sldMk cId="0" sldId="304"/>
            <ac:spMk id="7" creationId="{00000000-0000-0000-0000-000000000000}"/>
          </ac:spMkLst>
        </pc:spChg>
        <pc:spChg chg="del">
          <ac:chgData name="Apra, Edoardo" userId="20e44337-cc49-4bfa-81ee-bbe31d836c01" providerId="ADAL" clId="{19E7B280-75CD-D54C-9842-47B3F8BA2280}" dt="2023-06-10T01:29:39.248" v="882" actId="21"/>
          <ac:spMkLst>
            <pc:docMk/>
            <pc:sldMk cId="0" sldId="304"/>
            <ac:spMk id="8" creationId="{00000000-0000-0000-0000-000000000000}"/>
          </ac:spMkLst>
        </pc:spChg>
        <pc:spChg chg="mod">
          <ac:chgData name="Apra, Edoardo" userId="20e44337-cc49-4bfa-81ee-bbe31d836c01" providerId="ADAL" clId="{19E7B280-75CD-D54C-9842-47B3F8BA2280}" dt="2023-06-10T01:30:17.883" v="888" actId="255"/>
          <ac:spMkLst>
            <pc:docMk/>
            <pc:sldMk cId="0" sldId="304"/>
            <ac:spMk id="10" creationId="{00000000-0000-0000-0000-000000000000}"/>
          </ac:spMkLst>
        </pc:spChg>
        <pc:spChg chg="mod">
          <ac:chgData name="Apra, Edoardo" userId="20e44337-cc49-4bfa-81ee-bbe31d836c01" providerId="ADAL" clId="{19E7B280-75CD-D54C-9842-47B3F8BA2280}" dt="2023-06-10T01:31:11.862" v="955" actId="20577"/>
          <ac:spMkLst>
            <pc:docMk/>
            <pc:sldMk cId="0" sldId="304"/>
            <ac:spMk id="91139" creationId="{00000000-0000-0000-0000-000000000000}"/>
          </ac:spMkLst>
        </pc:spChg>
      </pc:sldChg>
      <pc:sldChg chg="delSp modSp mod">
        <pc:chgData name="Apra, Edoardo" userId="20e44337-cc49-4bfa-81ee-bbe31d836c01" providerId="ADAL" clId="{19E7B280-75CD-D54C-9842-47B3F8BA2280}" dt="2023-06-10T01:31:53.481" v="1015" actId="1076"/>
        <pc:sldMkLst>
          <pc:docMk/>
          <pc:sldMk cId="0" sldId="305"/>
        </pc:sldMkLst>
        <pc:spChg chg="del">
          <ac:chgData name="Apra, Edoardo" userId="20e44337-cc49-4bfa-81ee-bbe31d836c01" providerId="ADAL" clId="{19E7B280-75CD-D54C-9842-47B3F8BA2280}" dt="2023-06-10T01:31:34.922" v="1011" actId="21"/>
          <ac:spMkLst>
            <pc:docMk/>
            <pc:sldMk cId="0" sldId="305"/>
            <ac:spMk id="8" creationId="{00000000-0000-0000-0000-000000000000}"/>
          </ac:spMkLst>
        </pc:spChg>
        <pc:spChg chg="mod">
          <ac:chgData name="Apra, Edoardo" userId="20e44337-cc49-4bfa-81ee-bbe31d836c01" providerId="ADAL" clId="{19E7B280-75CD-D54C-9842-47B3F8BA2280}" dt="2023-06-10T01:31:53.481" v="1015" actId="1076"/>
          <ac:spMkLst>
            <pc:docMk/>
            <pc:sldMk cId="0" sldId="305"/>
            <ac:spMk id="10" creationId="{00000000-0000-0000-0000-000000000000}"/>
          </ac:spMkLst>
        </pc:spChg>
      </pc:sldChg>
      <pc:sldChg chg="delSp modSp mod">
        <pc:chgData name="Apra, Edoardo" userId="20e44337-cc49-4bfa-81ee-bbe31d836c01" providerId="ADAL" clId="{19E7B280-75CD-D54C-9842-47B3F8BA2280}" dt="2023-06-10T01:37:10.255" v="1281" actId="20577"/>
        <pc:sldMkLst>
          <pc:docMk/>
          <pc:sldMk cId="0" sldId="306"/>
        </pc:sldMkLst>
        <pc:spChg chg="del mod">
          <ac:chgData name="Apra, Edoardo" userId="20e44337-cc49-4bfa-81ee-bbe31d836c01" providerId="ADAL" clId="{19E7B280-75CD-D54C-9842-47B3F8BA2280}" dt="2023-06-10T01:36:10.574" v="1245" actId="21"/>
          <ac:spMkLst>
            <pc:docMk/>
            <pc:sldMk cId="0" sldId="306"/>
            <ac:spMk id="8" creationId="{00000000-0000-0000-0000-000000000000}"/>
          </ac:spMkLst>
        </pc:spChg>
        <pc:spChg chg="mod">
          <ac:chgData name="Apra, Edoardo" userId="20e44337-cc49-4bfa-81ee-bbe31d836c01" providerId="ADAL" clId="{19E7B280-75CD-D54C-9842-47B3F8BA2280}" dt="2023-06-10T01:36:57.895" v="1275" actId="14100"/>
          <ac:spMkLst>
            <pc:docMk/>
            <pc:sldMk cId="0" sldId="306"/>
            <ac:spMk id="10" creationId="{00000000-0000-0000-0000-000000000000}"/>
          </ac:spMkLst>
        </pc:spChg>
        <pc:spChg chg="mod">
          <ac:chgData name="Apra, Edoardo" userId="20e44337-cc49-4bfa-81ee-bbe31d836c01" providerId="ADAL" clId="{19E7B280-75CD-D54C-9842-47B3F8BA2280}" dt="2023-06-10T01:37:10.255" v="1281" actId="20577"/>
          <ac:spMkLst>
            <pc:docMk/>
            <pc:sldMk cId="0" sldId="306"/>
            <ac:spMk id="91139" creationId="{00000000-0000-0000-0000-000000000000}"/>
          </ac:spMkLst>
        </pc:spChg>
      </pc:sldChg>
      <pc:sldChg chg="delSp modSp mod">
        <pc:chgData name="Apra, Edoardo" userId="20e44337-cc49-4bfa-81ee-bbe31d836c01" providerId="ADAL" clId="{19E7B280-75CD-D54C-9842-47B3F8BA2280}" dt="2023-06-10T01:39:08.260" v="1387" actId="1076"/>
        <pc:sldMkLst>
          <pc:docMk/>
          <pc:sldMk cId="0" sldId="307"/>
        </pc:sldMkLst>
        <pc:spChg chg="del">
          <ac:chgData name="Apra, Edoardo" userId="20e44337-cc49-4bfa-81ee-bbe31d836c01" providerId="ADAL" clId="{19E7B280-75CD-D54C-9842-47B3F8BA2280}" dt="2023-06-10T01:38:49.950" v="1384" actId="21"/>
          <ac:spMkLst>
            <pc:docMk/>
            <pc:sldMk cId="0" sldId="307"/>
            <ac:spMk id="6" creationId="{00000000-0000-0000-0000-000000000000}"/>
          </ac:spMkLst>
        </pc:spChg>
        <pc:spChg chg="del">
          <ac:chgData name="Apra, Edoardo" userId="20e44337-cc49-4bfa-81ee-bbe31d836c01" providerId="ADAL" clId="{19E7B280-75CD-D54C-9842-47B3F8BA2280}" dt="2023-06-10T01:38:49.012" v="1383" actId="21"/>
          <ac:spMkLst>
            <pc:docMk/>
            <pc:sldMk cId="0" sldId="307"/>
            <ac:spMk id="8" creationId="{00000000-0000-0000-0000-000000000000}"/>
          </ac:spMkLst>
        </pc:spChg>
        <pc:spChg chg="mod">
          <ac:chgData name="Apra, Edoardo" userId="20e44337-cc49-4bfa-81ee-bbe31d836c01" providerId="ADAL" clId="{19E7B280-75CD-D54C-9842-47B3F8BA2280}" dt="2023-06-10T01:39:08.260" v="1387" actId="1076"/>
          <ac:spMkLst>
            <pc:docMk/>
            <pc:sldMk cId="0" sldId="307"/>
            <ac:spMk id="10" creationId="{00000000-0000-0000-0000-000000000000}"/>
          </ac:spMkLst>
        </pc:spChg>
      </pc:sldChg>
      <pc:sldChg chg="delSp modSp mod">
        <pc:chgData name="Apra, Edoardo" userId="20e44337-cc49-4bfa-81ee-bbe31d836c01" providerId="ADAL" clId="{19E7B280-75CD-D54C-9842-47B3F8BA2280}" dt="2023-06-10T01:41:17.068" v="1442" actId="14100"/>
        <pc:sldMkLst>
          <pc:docMk/>
          <pc:sldMk cId="0" sldId="308"/>
        </pc:sldMkLst>
        <pc:spChg chg="mod topLvl">
          <ac:chgData name="Apra, Edoardo" userId="20e44337-cc49-4bfa-81ee-bbe31d836c01" providerId="ADAL" clId="{19E7B280-75CD-D54C-9842-47B3F8BA2280}" dt="2023-06-10T01:41:17.068" v="1442" actId="14100"/>
          <ac:spMkLst>
            <pc:docMk/>
            <pc:sldMk cId="0" sldId="308"/>
            <ac:spMk id="3" creationId="{00000000-0000-0000-0000-000000000000}"/>
          </ac:spMkLst>
        </pc:spChg>
        <pc:spChg chg="del mod topLvl">
          <ac:chgData name="Apra, Edoardo" userId="20e44337-cc49-4bfa-81ee-bbe31d836c01" providerId="ADAL" clId="{19E7B280-75CD-D54C-9842-47B3F8BA2280}" dt="2023-06-10T01:40:06.069" v="1419" actId="21"/>
          <ac:spMkLst>
            <pc:docMk/>
            <pc:sldMk cId="0" sldId="308"/>
            <ac:spMk id="6" creationId="{00000000-0000-0000-0000-000000000000}"/>
          </ac:spMkLst>
        </pc:spChg>
        <pc:spChg chg="del mod">
          <ac:chgData name="Apra, Edoardo" userId="20e44337-cc49-4bfa-81ee-bbe31d836c01" providerId="ADAL" clId="{19E7B280-75CD-D54C-9842-47B3F8BA2280}" dt="2023-06-10T01:39:44.293" v="1416" actId="21"/>
          <ac:spMkLst>
            <pc:docMk/>
            <pc:sldMk cId="0" sldId="308"/>
            <ac:spMk id="8" creationId="{00000000-0000-0000-0000-000000000000}"/>
          </ac:spMkLst>
        </pc:spChg>
        <pc:spChg chg="mod">
          <ac:chgData name="Apra, Edoardo" userId="20e44337-cc49-4bfa-81ee-bbe31d836c01" providerId="ADAL" clId="{19E7B280-75CD-D54C-9842-47B3F8BA2280}" dt="2023-06-10T01:40:47.649" v="1438" actId="255"/>
          <ac:spMkLst>
            <pc:docMk/>
            <pc:sldMk cId="0" sldId="308"/>
            <ac:spMk id="10" creationId="{00000000-0000-0000-0000-000000000000}"/>
          </ac:spMkLst>
        </pc:spChg>
        <pc:spChg chg="mod">
          <ac:chgData name="Apra, Edoardo" userId="20e44337-cc49-4bfa-81ee-bbe31d836c01" providerId="ADAL" clId="{19E7B280-75CD-D54C-9842-47B3F8BA2280}" dt="2023-06-10T01:40:32.022" v="1435" actId="20577"/>
          <ac:spMkLst>
            <pc:docMk/>
            <pc:sldMk cId="0" sldId="308"/>
            <ac:spMk id="91139" creationId="{00000000-0000-0000-0000-000000000000}"/>
          </ac:spMkLst>
        </pc:spChg>
        <pc:grpChg chg="del">
          <ac:chgData name="Apra, Edoardo" userId="20e44337-cc49-4bfa-81ee-bbe31d836c01" providerId="ADAL" clId="{19E7B280-75CD-D54C-9842-47B3F8BA2280}" dt="2023-06-10T01:39:50.019" v="1417" actId="165"/>
          <ac:grpSpMkLst>
            <pc:docMk/>
            <pc:sldMk cId="0" sldId="308"/>
            <ac:grpSpMk id="4" creationId="{00000000-0000-0000-0000-000000000000}"/>
          </ac:grpSpMkLst>
        </pc:grpChg>
      </pc:sldChg>
      <pc:sldChg chg="delSp modSp mod delAnim">
        <pc:chgData name="Apra, Edoardo" userId="20e44337-cc49-4bfa-81ee-bbe31d836c01" providerId="ADAL" clId="{19E7B280-75CD-D54C-9842-47B3F8BA2280}" dt="2023-06-10T01:41:38.053" v="1447" actId="21"/>
        <pc:sldMkLst>
          <pc:docMk/>
          <pc:sldMk cId="0" sldId="309"/>
        </pc:sldMkLst>
        <pc:spChg chg="del">
          <ac:chgData name="Apra, Edoardo" userId="20e44337-cc49-4bfa-81ee-bbe31d836c01" providerId="ADAL" clId="{19E7B280-75CD-D54C-9842-47B3F8BA2280}" dt="2023-06-10T01:41:38.053" v="1447" actId="21"/>
          <ac:spMkLst>
            <pc:docMk/>
            <pc:sldMk cId="0" sldId="309"/>
            <ac:spMk id="11" creationId="{00000000-0000-0000-0000-000000000000}"/>
          </ac:spMkLst>
        </pc:spChg>
        <pc:spChg chg="del">
          <ac:chgData name="Apra, Edoardo" userId="20e44337-cc49-4bfa-81ee-bbe31d836c01" providerId="ADAL" clId="{19E7B280-75CD-D54C-9842-47B3F8BA2280}" dt="2023-06-10T01:41:38.053" v="1447" actId="21"/>
          <ac:spMkLst>
            <pc:docMk/>
            <pc:sldMk cId="0" sldId="309"/>
            <ac:spMk id="12" creationId="{00000000-0000-0000-0000-000000000000}"/>
          </ac:spMkLst>
        </pc:spChg>
        <pc:spChg chg="del">
          <ac:chgData name="Apra, Edoardo" userId="20e44337-cc49-4bfa-81ee-bbe31d836c01" providerId="ADAL" clId="{19E7B280-75CD-D54C-9842-47B3F8BA2280}" dt="2023-06-10T01:41:38.053" v="1447" actId="21"/>
          <ac:spMkLst>
            <pc:docMk/>
            <pc:sldMk cId="0" sldId="309"/>
            <ac:spMk id="13" creationId="{00000000-0000-0000-0000-000000000000}"/>
          </ac:spMkLst>
        </pc:spChg>
        <pc:spChg chg="del">
          <ac:chgData name="Apra, Edoardo" userId="20e44337-cc49-4bfa-81ee-bbe31d836c01" providerId="ADAL" clId="{19E7B280-75CD-D54C-9842-47B3F8BA2280}" dt="2023-06-10T01:41:38.053" v="1447" actId="21"/>
          <ac:spMkLst>
            <pc:docMk/>
            <pc:sldMk cId="0" sldId="309"/>
            <ac:spMk id="14" creationId="{00000000-0000-0000-0000-000000000000}"/>
          </ac:spMkLst>
        </pc:spChg>
        <pc:spChg chg="del">
          <ac:chgData name="Apra, Edoardo" userId="20e44337-cc49-4bfa-81ee-bbe31d836c01" providerId="ADAL" clId="{19E7B280-75CD-D54C-9842-47B3F8BA2280}" dt="2023-06-10T01:41:38.053" v="1447" actId="21"/>
          <ac:spMkLst>
            <pc:docMk/>
            <pc:sldMk cId="0" sldId="309"/>
            <ac:spMk id="15" creationId="{00000000-0000-0000-0000-000000000000}"/>
          </ac:spMkLst>
        </pc:spChg>
        <pc:picChg chg="del mod">
          <ac:chgData name="Apra, Edoardo" userId="20e44337-cc49-4bfa-81ee-bbe31d836c01" providerId="ADAL" clId="{19E7B280-75CD-D54C-9842-47B3F8BA2280}" dt="2023-06-10T01:41:32.955" v="1446" actId="21"/>
          <ac:picMkLst>
            <pc:docMk/>
            <pc:sldMk cId="0" sldId="309"/>
            <ac:picMk id="1026" creationId="{00000000-0000-0000-0000-000000000000}"/>
          </ac:picMkLst>
        </pc:picChg>
        <pc:picChg chg="del">
          <ac:chgData name="Apra, Edoardo" userId="20e44337-cc49-4bfa-81ee-bbe31d836c01" providerId="ADAL" clId="{19E7B280-75CD-D54C-9842-47B3F8BA2280}" dt="2023-06-10T01:41:31.039" v="1444" actId="21"/>
          <ac:picMkLst>
            <pc:docMk/>
            <pc:sldMk cId="0" sldId="309"/>
            <ac:picMk id="1027" creationId="{00000000-0000-0000-0000-000000000000}"/>
          </ac:picMkLst>
        </pc:picChg>
        <pc:picChg chg="del">
          <ac:chgData name="Apra, Edoardo" userId="20e44337-cc49-4bfa-81ee-bbe31d836c01" providerId="ADAL" clId="{19E7B280-75CD-D54C-9842-47B3F8BA2280}" dt="2023-06-10T01:41:29.840" v="1443" actId="21"/>
          <ac:picMkLst>
            <pc:docMk/>
            <pc:sldMk cId="0" sldId="309"/>
            <ac:picMk id="1028" creationId="{00000000-0000-0000-0000-000000000000}"/>
          </ac:picMkLst>
        </pc:picChg>
      </pc:sldChg>
      <pc:sldChg chg="modSp mod">
        <pc:chgData name="Apra, Edoardo" userId="20e44337-cc49-4bfa-81ee-bbe31d836c01" providerId="ADAL" clId="{19E7B280-75CD-D54C-9842-47B3F8BA2280}" dt="2023-06-10T00:51:38.089" v="54" actId="255"/>
        <pc:sldMkLst>
          <pc:docMk/>
          <pc:sldMk cId="0" sldId="312"/>
        </pc:sldMkLst>
        <pc:spChg chg="mod">
          <ac:chgData name="Apra, Edoardo" userId="20e44337-cc49-4bfa-81ee-bbe31d836c01" providerId="ADAL" clId="{19E7B280-75CD-D54C-9842-47B3F8BA2280}" dt="2023-06-10T00:51:38.089" v="54" actId="255"/>
          <ac:spMkLst>
            <pc:docMk/>
            <pc:sldMk cId="0" sldId="312"/>
            <ac:spMk id="22530" creationId="{00000000-0000-0000-0000-000000000000}"/>
          </ac:spMkLst>
        </pc:spChg>
      </pc:sldChg>
      <pc:sldChg chg="modSp mod">
        <pc:chgData name="Apra, Edoardo" userId="20e44337-cc49-4bfa-81ee-bbe31d836c01" providerId="ADAL" clId="{19E7B280-75CD-D54C-9842-47B3F8BA2280}" dt="2023-06-10T02:19:01.666" v="1801" actId="14100"/>
        <pc:sldMkLst>
          <pc:docMk/>
          <pc:sldMk cId="0" sldId="314"/>
        </pc:sldMkLst>
        <pc:spChg chg="mod">
          <ac:chgData name="Apra, Edoardo" userId="20e44337-cc49-4bfa-81ee-bbe31d836c01" providerId="ADAL" clId="{19E7B280-75CD-D54C-9842-47B3F8BA2280}" dt="2023-06-10T02:18:46.853" v="1798" actId="20577"/>
          <ac:spMkLst>
            <pc:docMk/>
            <pc:sldMk cId="0" sldId="314"/>
            <ac:spMk id="3" creationId="{00000000-0000-0000-0000-000000000000}"/>
          </ac:spMkLst>
        </pc:spChg>
        <pc:spChg chg="mod">
          <ac:chgData name="Apra, Edoardo" userId="20e44337-cc49-4bfa-81ee-bbe31d836c01" providerId="ADAL" clId="{19E7B280-75CD-D54C-9842-47B3F8BA2280}" dt="2023-06-10T02:19:01.666" v="1801" actId="14100"/>
          <ac:spMkLst>
            <pc:docMk/>
            <pc:sldMk cId="0" sldId="314"/>
            <ac:spMk id="24581" creationId="{00000000-0000-0000-0000-000000000000}"/>
          </ac:spMkLst>
        </pc:spChg>
        <pc:spChg chg="mod">
          <ac:chgData name="Apra, Edoardo" userId="20e44337-cc49-4bfa-81ee-bbe31d836c01" providerId="ADAL" clId="{19E7B280-75CD-D54C-9842-47B3F8BA2280}" dt="2023-06-10T02:17:33.023" v="1784" actId="14100"/>
          <ac:spMkLst>
            <pc:docMk/>
            <pc:sldMk cId="0" sldId="314"/>
            <ac:spMk id="24583" creationId="{00000000-0000-0000-0000-000000000000}"/>
          </ac:spMkLst>
        </pc:spChg>
        <pc:spChg chg="mod">
          <ac:chgData name="Apra, Edoardo" userId="20e44337-cc49-4bfa-81ee-bbe31d836c01" providerId="ADAL" clId="{19E7B280-75CD-D54C-9842-47B3F8BA2280}" dt="2023-06-10T02:18:17.374" v="1793" actId="207"/>
          <ac:spMkLst>
            <pc:docMk/>
            <pc:sldMk cId="0" sldId="314"/>
            <ac:spMk id="24585" creationId="{00000000-0000-0000-0000-000000000000}"/>
          </ac:spMkLst>
        </pc:spChg>
        <pc:picChg chg="mod">
          <ac:chgData name="Apra, Edoardo" userId="20e44337-cc49-4bfa-81ee-bbe31d836c01" providerId="ADAL" clId="{19E7B280-75CD-D54C-9842-47B3F8BA2280}" dt="2023-06-10T02:17:51.246" v="1788" actId="14100"/>
          <ac:picMkLst>
            <pc:docMk/>
            <pc:sldMk cId="0" sldId="314"/>
            <ac:picMk id="24580" creationId="{00000000-0000-0000-0000-000000000000}"/>
          </ac:picMkLst>
        </pc:picChg>
        <pc:picChg chg="mod">
          <ac:chgData name="Apra, Edoardo" userId="20e44337-cc49-4bfa-81ee-bbe31d836c01" providerId="ADAL" clId="{19E7B280-75CD-D54C-9842-47B3F8BA2280}" dt="2023-06-10T02:17:18.908" v="1780" actId="1076"/>
          <ac:picMkLst>
            <pc:docMk/>
            <pc:sldMk cId="0" sldId="314"/>
            <ac:picMk id="24582" creationId="{00000000-0000-0000-0000-000000000000}"/>
          </ac:picMkLst>
        </pc:picChg>
        <pc:picChg chg="mod">
          <ac:chgData name="Apra, Edoardo" userId="20e44337-cc49-4bfa-81ee-bbe31d836c01" providerId="ADAL" clId="{19E7B280-75CD-D54C-9842-47B3F8BA2280}" dt="2023-06-10T02:18:22.155" v="1794" actId="14100"/>
          <ac:picMkLst>
            <pc:docMk/>
            <pc:sldMk cId="0" sldId="314"/>
            <ac:picMk id="24584" creationId="{00000000-0000-0000-0000-000000000000}"/>
          </ac:picMkLst>
        </pc:picChg>
      </pc:sldChg>
      <pc:sldChg chg="modSp mod">
        <pc:chgData name="Apra, Edoardo" userId="20e44337-cc49-4bfa-81ee-bbe31d836c01" providerId="ADAL" clId="{19E7B280-75CD-D54C-9842-47B3F8BA2280}" dt="2023-06-10T02:19:49.768" v="1808" actId="255"/>
        <pc:sldMkLst>
          <pc:docMk/>
          <pc:sldMk cId="0" sldId="315"/>
        </pc:sldMkLst>
        <pc:spChg chg="mod">
          <ac:chgData name="Apra, Edoardo" userId="20e44337-cc49-4bfa-81ee-bbe31d836c01" providerId="ADAL" clId="{19E7B280-75CD-D54C-9842-47B3F8BA2280}" dt="2023-06-10T02:19:49.768" v="1808" actId="255"/>
          <ac:spMkLst>
            <pc:docMk/>
            <pc:sldMk cId="0" sldId="315"/>
            <ac:spMk id="25602" creationId="{00000000-0000-0000-0000-000000000000}"/>
          </ac:spMkLst>
        </pc:spChg>
        <pc:spChg chg="mod">
          <ac:chgData name="Apra, Edoardo" userId="20e44337-cc49-4bfa-81ee-bbe31d836c01" providerId="ADAL" clId="{19E7B280-75CD-D54C-9842-47B3F8BA2280}" dt="2023-06-10T02:19:13.322" v="1802" actId="2711"/>
          <ac:spMkLst>
            <pc:docMk/>
            <pc:sldMk cId="0" sldId="315"/>
            <ac:spMk id="25605" creationId="{00000000-0000-0000-0000-000000000000}"/>
          </ac:spMkLst>
        </pc:spChg>
        <pc:spChg chg="mod">
          <ac:chgData name="Apra, Edoardo" userId="20e44337-cc49-4bfa-81ee-bbe31d836c01" providerId="ADAL" clId="{19E7B280-75CD-D54C-9842-47B3F8BA2280}" dt="2023-06-10T02:19:33.846" v="1806" actId="1076"/>
          <ac:spMkLst>
            <pc:docMk/>
            <pc:sldMk cId="0" sldId="315"/>
            <ac:spMk id="25607" creationId="{00000000-0000-0000-0000-000000000000}"/>
          </ac:spMkLst>
        </pc:spChg>
        <pc:spChg chg="mod">
          <ac:chgData name="Apra, Edoardo" userId="20e44337-cc49-4bfa-81ee-bbe31d836c01" providerId="ADAL" clId="{19E7B280-75CD-D54C-9842-47B3F8BA2280}" dt="2023-06-10T02:19:38.808" v="1807" actId="255"/>
          <ac:spMkLst>
            <pc:docMk/>
            <pc:sldMk cId="0" sldId="315"/>
            <ac:spMk id="25609" creationId="{00000000-0000-0000-0000-000000000000}"/>
          </ac:spMkLst>
        </pc:spChg>
      </pc:sldChg>
      <pc:sldChg chg="modSp mod">
        <pc:chgData name="Apra, Edoardo" userId="20e44337-cc49-4bfa-81ee-bbe31d836c01" providerId="ADAL" clId="{19E7B280-75CD-D54C-9842-47B3F8BA2280}" dt="2023-06-10T00:52:52.249" v="97" actId="1076"/>
        <pc:sldMkLst>
          <pc:docMk/>
          <pc:sldMk cId="0" sldId="317"/>
        </pc:sldMkLst>
        <pc:spChg chg="mod">
          <ac:chgData name="Apra, Edoardo" userId="20e44337-cc49-4bfa-81ee-bbe31d836c01" providerId="ADAL" clId="{19E7B280-75CD-D54C-9842-47B3F8BA2280}" dt="2023-06-10T00:52:52.249" v="97" actId="1076"/>
          <ac:spMkLst>
            <pc:docMk/>
            <pc:sldMk cId="0" sldId="317"/>
            <ac:spMk id="27650" creationId="{00000000-0000-0000-0000-000000000000}"/>
          </ac:spMkLst>
        </pc:spChg>
        <pc:spChg chg="mod">
          <ac:chgData name="Apra, Edoardo" userId="20e44337-cc49-4bfa-81ee-bbe31d836c01" providerId="ADAL" clId="{19E7B280-75CD-D54C-9842-47B3F8BA2280}" dt="2023-06-10T00:52:44.630" v="96" actId="20577"/>
          <ac:spMkLst>
            <pc:docMk/>
            <pc:sldMk cId="0" sldId="317"/>
            <ac:spMk id="27653" creationId="{00000000-0000-0000-0000-000000000000}"/>
          </ac:spMkLst>
        </pc:spChg>
      </pc:sldChg>
      <pc:sldChg chg="modSp mod">
        <pc:chgData name="Apra, Edoardo" userId="20e44337-cc49-4bfa-81ee-bbe31d836c01" providerId="ADAL" clId="{19E7B280-75CD-D54C-9842-47B3F8BA2280}" dt="2023-06-10T00:54:12.956" v="108" actId="255"/>
        <pc:sldMkLst>
          <pc:docMk/>
          <pc:sldMk cId="0" sldId="318"/>
        </pc:sldMkLst>
        <pc:spChg chg="mod">
          <ac:chgData name="Apra, Edoardo" userId="20e44337-cc49-4bfa-81ee-bbe31d836c01" providerId="ADAL" clId="{19E7B280-75CD-D54C-9842-47B3F8BA2280}" dt="2023-06-10T00:54:12.956" v="108" actId="255"/>
          <ac:spMkLst>
            <pc:docMk/>
            <pc:sldMk cId="0" sldId="318"/>
            <ac:spMk id="28674" creationId="{00000000-0000-0000-0000-000000000000}"/>
          </ac:spMkLst>
        </pc:spChg>
        <pc:spChg chg="mod">
          <ac:chgData name="Apra, Edoardo" userId="20e44337-cc49-4bfa-81ee-bbe31d836c01" providerId="ADAL" clId="{19E7B280-75CD-D54C-9842-47B3F8BA2280}" dt="2023-06-10T00:53:39.762" v="102" actId="1076"/>
          <ac:spMkLst>
            <pc:docMk/>
            <pc:sldMk cId="0" sldId="318"/>
            <ac:spMk id="28675" creationId="{00000000-0000-0000-0000-000000000000}"/>
          </ac:spMkLst>
        </pc:spChg>
      </pc:sldChg>
      <pc:sldChg chg="delSp modSp mod">
        <pc:chgData name="Apra, Edoardo" userId="20e44337-cc49-4bfa-81ee-bbe31d836c01" providerId="ADAL" clId="{19E7B280-75CD-D54C-9842-47B3F8BA2280}" dt="2023-06-10T01:27:08.028" v="769" actId="255"/>
        <pc:sldMkLst>
          <pc:docMk/>
          <pc:sldMk cId="2377301009" sldId="322"/>
        </pc:sldMkLst>
        <pc:spChg chg="del mod topLvl">
          <ac:chgData name="Apra, Edoardo" userId="20e44337-cc49-4bfa-81ee-bbe31d836c01" providerId="ADAL" clId="{19E7B280-75CD-D54C-9842-47B3F8BA2280}" dt="2023-06-10T01:26:54.188" v="767" actId="21"/>
          <ac:spMkLst>
            <pc:docMk/>
            <pc:sldMk cId="2377301009" sldId="322"/>
            <ac:spMk id="8" creationId="{00000000-0000-0000-0000-000000000000}"/>
          </ac:spMkLst>
        </pc:spChg>
        <pc:spChg chg="mod topLvl">
          <ac:chgData name="Apra, Edoardo" userId="20e44337-cc49-4bfa-81ee-bbe31d836c01" providerId="ADAL" clId="{19E7B280-75CD-D54C-9842-47B3F8BA2280}" dt="2023-06-10T01:27:08.028" v="769" actId="255"/>
          <ac:spMkLst>
            <pc:docMk/>
            <pc:sldMk cId="2377301009" sldId="322"/>
            <ac:spMk id="10" creationId="{00000000-0000-0000-0000-000000000000}"/>
          </ac:spMkLst>
        </pc:spChg>
        <pc:grpChg chg="del mod">
          <ac:chgData name="Apra, Edoardo" userId="20e44337-cc49-4bfa-81ee-bbe31d836c01" providerId="ADAL" clId="{19E7B280-75CD-D54C-9842-47B3F8BA2280}" dt="2023-06-10T01:26:20.706" v="730" actId="165"/>
          <ac:grpSpMkLst>
            <pc:docMk/>
            <pc:sldMk cId="2377301009" sldId="322"/>
            <ac:grpSpMk id="3" creationId="{00000000-0000-0000-0000-000000000000}"/>
          </ac:grpSpMkLst>
        </pc:grpChg>
      </pc:sldChg>
      <pc:sldChg chg="delSp modSp mod modNotes">
        <pc:chgData name="Apra, Edoardo" userId="20e44337-cc49-4bfa-81ee-bbe31d836c01" providerId="ADAL" clId="{19E7B280-75CD-D54C-9842-47B3F8BA2280}" dt="2023-06-10T01:35:14.117" v="1196" actId="20577"/>
        <pc:sldMkLst>
          <pc:docMk/>
          <pc:sldMk cId="541747370" sldId="323"/>
        </pc:sldMkLst>
        <pc:spChg chg="del mod topLvl">
          <ac:chgData name="Apra, Edoardo" userId="20e44337-cc49-4bfa-81ee-bbe31d836c01" providerId="ADAL" clId="{19E7B280-75CD-D54C-9842-47B3F8BA2280}" dt="2023-06-10T01:32:39.331" v="1082" actId="21"/>
          <ac:spMkLst>
            <pc:docMk/>
            <pc:sldMk cId="541747370" sldId="323"/>
            <ac:spMk id="8" creationId="{00000000-0000-0000-0000-000000000000}"/>
          </ac:spMkLst>
        </pc:spChg>
        <pc:spChg chg="mod topLvl">
          <ac:chgData name="Apra, Edoardo" userId="20e44337-cc49-4bfa-81ee-bbe31d836c01" providerId="ADAL" clId="{19E7B280-75CD-D54C-9842-47B3F8BA2280}" dt="2023-06-10T01:33:08.131" v="1089" actId="20577"/>
          <ac:spMkLst>
            <pc:docMk/>
            <pc:sldMk cId="541747370" sldId="323"/>
            <ac:spMk id="10" creationId="{00000000-0000-0000-0000-000000000000}"/>
          </ac:spMkLst>
        </pc:spChg>
        <pc:spChg chg="mod">
          <ac:chgData name="Apra, Edoardo" userId="20e44337-cc49-4bfa-81ee-bbe31d836c01" providerId="ADAL" clId="{19E7B280-75CD-D54C-9842-47B3F8BA2280}" dt="2023-06-10T01:35:14.117" v="1196" actId="20577"/>
          <ac:spMkLst>
            <pc:docMk/>
            <pc:sldMk cId="541747370" sldId="323"/>
            <ac:spMk id="91139" creationId="{00000000-0000-0000-0000-000000000000}"/>
          </ac:spMkLst>
        </pc:spChg>
        <pc:grpChg chg="del">
          <ac:chgData name="Apra, Edoardo" userId="20e44337-cc49-4bfa-81ee-bbe31d836c01" providerId="ADAL" clId="{19E7B280-75CD-D54C-9842-47B3F8BA2280}" dt="2023-06-10T01:32:19.202" v="1016" actId="165"/>
          <ac:grpSpMkLst>
            <pc:docMk/>
            <pc:sldMk cId="541747370" sldId="323"/>
            <ac:grpSpMk id="2" creationId="{00000000-0000-0000-0000-000000000000}"/>
          </ac:grpSpMkLst>
        </pc:grpChg>
      </pc:sldChg>
      <pc:sldChg chg="delSp modSp mod">
        <pc:chgData name="Apra, Edoardo" userId="20e44337-cc49-4bfa-81ee-bbe31d836c01" providerId="ADAL" clId="{19E7B280-75CD-D54C-9842-47B3F8BA2280}" dt="2023-06-10T01:38:18.799" v="1342" actId="1076"/>
        <pc:sldMkLst>
          <pc:docMk/>
          <pc:sldMk cId="1589526985" sldId="324"/>
        </pc:sldMkLst>
        <pc:spChg chg="del">
          <ac:chgData name="Apra, Edoardo" userId="20e44337-cc49-4bfa-81ee-bbe31d836c01" providerId="ADAL" clId="{19E7B280-75CD-D54C-9842-47B3F8BA2280}" dt="2023-06-10T01:37:42.597" v="1336" actId="21"/>
          <ac:spMkLst>
            <pc:docMk/>
            <pc:sldMk cId="1589526985" sldId="324"/>
            <ac:spMk id="8" creationId="{00000000-0000-0000-0000-000000000000}"/>
          </ac:spMkLst>
        </pc:spChg>
        <pc:spChg chg="mod">
          <ac:chgData name="Apra, Edoardo" userId="20e44337-cc49-4bfa-81ee-bbe31d836c01" providerId="ADAL" clId="{19E7B280-75CD-D54C-9842-47B3F8BA2280}" dt="2023-06-10T01:38:18.799" v="1342" actId="1076"/>
          <ac:spMkLst>
            <pc:docMk/>
            <pc:sldMk cId="1589526985" sldId="324"/>
            <ac:spMk id="10" creationId="{00000000-0000-0000-0000-000000000000}"/>
          </ac:spMkLst>
        </pc:spChg>
      </pc:sldChg>
      <pc:sldChg chg="addSp delSp modSp del mod">
        <pc:chgData name="Apra, Edoardo" userId="20e44337-cc49-4bfa-81ee-bbe31d836c01" providerId="ADAL" clId="{19E7B280-75CD-D54C-9842-47B3F8BA2280}" dt="2023-06-10T01:58:24.785" v="1510" actId="2696"/>
        <pc:sldMkLst>
          <pc:docMk/>
          <pc:sldMk cId="1684838326" sldId="328"/>
        </pc:sldMkLst>
        <pc:spChg chg="add del mod">
          <ac:chgData name="Apra, Edoardo" userId="20e44337-cc49-4bfa-81ee-bbe31d836c01" providerId="ADAL" clId="{19E7B280-75CD-D54C-9842-47B3F8BA2280}" dt="2023-06-10T00:47:56.126" v="26"/>
          <ac:spMkLst>
            <pc:docMk/>
            <pc:sldMk cId="1684838326" sldId="328"/>
            <ac:spMk id="2" creationId="{55A191A5-59B1-6CB5-5F1D-371BB5FBD4F0}"/>
          </ac:spMkLst>
        </pc:spChg>
        <pc:spChg chg="mod">
          <ac:chgData name="Apra, Edoardo" userId="20e44337-cc49-4bfa-81ee-bbe31d836c01" providerId="ADAL" clId="{19E7B280-75CD-D54C-9842-47B3F8BA2280}" dt="2023-06-10T00:49:37.899" v="40" actId="2711"/>
          <ac:spMkLst>
            <pc:docMk/>
            <pc:sldMk cId="1684838326" sldId="328"/>
            <ac:spMk id="10" creationId="{00000000-0000-0000-0000-000000000000}"/>
          </ac:spMkLst>
        </pc:spChg>
        <pc:spChg chg="mod">
          <ac:chgData name="Apra, Edoardo" userId="20e44337-cc49-4bfa-81ee-bbe31d836c01" providerId="ADAL" clId="{19E7B280-75CD-D54C-9842-47B3F8BA2280}" dt="2023-06-10T00:50:25.931" v="49" actId="1076"/>
          <ac:spMkLst>
            <pc:docMk/>
            <pc:sldMk cId="1684838326" sldId="328"/>
            <ac:spMk id="9218" creationId="{00000000-0000-0000-0000-000000000000}"/>
          </ac:spMkLst>
        </pc:spChg>
        <pc:spChg chg="mod">
          <ac:chgData name="Apra, Edoardo" userId="20e44337-cc49-4bfa-81ee-bbe31d836c01" providerId="ADAL" clId="{19E7B280-75CD-D54C-9842-47B3F8BA2280}" dt="2023-06-10T00:49:27.518" v="38" actId="2711"/>
          <ac:spMkLst>
            <pc:docMk/>
            <pc:sldMk cId="1684838326" sldId="328"/>
            <ac:spMk id="9220" creationId="{00000000-0000-0000-0000-000000000000}"/>
          </ac:spMkLst>
        </pc:spChg>
        <pc:spChg chg="mod">
          <ac:chgData name="Apra, Edoardo" userId="20e44337-cc49-4bfa-81ee-bbe31d836c01" providerId="ADAL" clId="{19E7B280-75CD-D54C-9842-47B3F8BA2280}" dt="2023-06-10T00:49:33.126" v="39" actId="2711"/>
          <ac:spMkLst>
            <pc:docMk/>
            <pc:sldMk cId="1684838326" sldId="328"/>
            <ac:spMk id="9222" creationId="{00000000-0000-0000-0000-000000000000}"/>
          </ac:spMkLst>
        </pc:spChg>
        <pc:spChg chg="mod">
          <ac:chgData name="Apra, Edoardo" userId="20e44337-cc49-4bfa-81ee-bbe31d836c01" providerId="ADAL" clId="{19E7B280-75CD-D54C-9842-47B3F8BA2280}" dt="2023-06-10T00:49:47.959" v="42" actId="2711"/>
          <ac:spMkLst>
            <pc:docMk/>
            <pc:sldMk cId="1684838326" sldId="328"/>
            <ac:spMk id="9225" creationId="{00000000-0000-0000-0000-000000000000}"/>
          </ac:spMkLst>
        </pc:spChg>
        <pc:picChg chg="add mod">
          <ac:chgData name="Apra, Edoardo" userId="20e44337-cc49-4bfa-81ee-bbe31d836c01" providerId="ADAL" clId="{19E7B280-75CD-D54C-9842-47B3F8BA2280}" dt="2023-06-10T00:49:12.510" v="36" actId="1076"/>
          <ac:picMkLst>
            <pc:docMk/>
            <pc:sldMk cId="1684838326" sldId="328"/>
            <ac:picMk id="1028" creationId="{40D95930-878B-384E-6B8D-12A6CF986BC9}"/>
          </ac:picMkLst>
        </pc:picChg>
        <pc:picChg chg="mod">
          <ac:chgData name="Apra, Edoardo" userId="20e44337-cc49-4bfa-81ee-bbe31d836c01" providerId="ADAL" clId="{19E7B280-75CD-D54C-9842-47B3F8BA2280}" dt="2023-06-10T00:49:20.520" v="37" actId="1076"/>
          <ac:picMkLst>
            <pc:docMk/>
            <pc:sldMk cId="1684838326" sldId="328"/>
            <ac:picMk id="9221" creationId="{00000000-0000-0000-0000-000000000000}"/>
          </ac:picMkLst>
        </pc:picChg>
        <pc:picChg chg="mod">
          <ac:chgData name="Apra, Edoardo" userId="20e44337-cc49-4bfa-81ee-bbe31d836c01" providerId="ADAL" clId="{19E7B280-75CD-D54C-9842-47B3F8BA2280}" dt="2023-06-10T00:49:20.520" v="37" actId="1076"/>
          <ac:picMkLst>
            <pc:docMk/>
            <pc:sldMk cId="1684838326" sldId="328"/>
            <ac:picMk id="9223" creationId="{00000000-0000-0000-0000-000000000000}"/>
          </ac:picMkLst>
        </pc:picChg>
      </pc:sldChg>
      <pc:sldChg chg="delSp modSp mod">
        <pc:chgData name="Apra, Edoardo" userId="20e44337-cc49-4bfa-81ee-bbe31d836c01" providerId="ADAL" clId="{19E7B280-75CD-D54C-9842-47B3F8BA2280}" dt="2023-06-10T00:55:53.369" v="132" actId="255"/>
        <pc:sldMkLst>
          <pc:docMk/>
          <pc:sldMk cId="191920225" sldId="330"/>
        </pc:sldMkLst>
        <pc:spChg chg="del mod">
          <ac:chgData name="Apra, Edoardo" userId="20e44337-cc49-4bfa-81ee-bbe31d836c01" providerId="ADAL" clId="{19E7B280-75CD-D54C-9842-47B3F8BA2280}" dt="2023-06-10T00:55:34.296" v="130" actId="21"/>
          <ac:spMkLst>
            <pc:docMk/>
            <pc:sldMk cId="191920225" sldId="330"/>
            <ac:spMk id="2" creationId="{00000000-0000-0000-0000-000000000000}"/>
          </ac:spMkLst>
        </pc:spChg>
        <pc:spChg chg="del">
          <ac:chgData name="Apra, Edoardo" userId="20e44337-cc49-4bfa-81ee-bbe31d836c01" providerId="ADAL" clId="{19E7B280-75CD-D54C-9842-47B3F8BA2280}" dt="2023-06-10T00:55:13.036" v="124" actId="21"/>
          <ac:spMkLst>
            <pc:docMk/>
            <pc:sldMk cId="191920225" sldId="330"/>
            <ac:spMk id="5" creationId="{00000000-0000-0000-0000-000000000000}"/>
          </ac:spMkLst>
        </pc:spChg>
        <pc:spChg chg="mod">
          <ac:chgData name="Apra, Edoardo" userId="20e44337-cc49-4bfa-81ee-bbe31d836c01" providerId="ADAL" clId="{19E7B280-75CD-D54C-9842-47B3F8BA2280}" dt="2023-06-10T00:55:53.369" v="132" actId="255"/>
          <ac:spMkLst>
            <pc:docMk/>
            <pc:sldMk cId="191920225" sldId="330"/>
            <ac:spMk id="6" creationId="{00000000-0000-0000-0000-000000000000}"/>
          </ac:spMkLst>
        </pc:spChg>
        <pc:spChg chg="mod">
          <ac:chgData name="Apra, Edoardo" userId="20e44337-cc49-4bfa-81ee-bbe31d836c01" providerId="ADAL" clId="{19E7B280-75CD-D54C-9842-47B3F8BA2280}" dt="2023-06-10T00:54:47.326" v="123" actId="20577"/>
          <ac:spMkLst>
            <pc:docMk/>
            <pc:sldMk cId="191920225" sldId="330"/>
            <ac:spMk id="2051" creationId="{00000000-0000-0000-0000-000000000000}"/>
          </ac:spMkLst>
        </pc:spChg>
      </pc:sldChg>
      <pc:sldChg chg="modSp mod">
        <pc:chgData name="Apra, Edoardo" userId="20e44337-cc49-4bfa-81ee-bbe31d836c01" providerId="ADAL" clId="{19E7B280-75CD-D54C-9842-47B3F8BA2280}" dt="2023-06-10T00:51:55.508" v="70" actId="20577"/>
        <pc:sldMkLst>
          <pc:docMk/>
          <pc:sldMk cId="425252664" sldId="332"/>
        </pc:sldMkLst>
        <pc:spChg chg="mod">
          <ac:chgData name="Apra, Edoardo" userId="20e44337-cc49-4bfa-81ee-bbe31d836c01" providerId="ADAL" clId="{19E7B280-75CD-D54C-9842-47B3F8BA2280}" dt="2023-06-10T00:51:55.508" v="70" actId="20577"/>
          <ac:spMkLst>
            <pc:docMk/>
            <pc:sldMk cId="425252664" sldId="332"/>
            <ac:spMk id="2" creationId="{00000000-0000-0000-0000-000000000000}"/>
          </ac:spMkLst>
        </pc:spChg>
      </pc:sldChg>
      <pc:sldChg chg="modSp mod">
        <pc:chgData name="Apra, Edoardo" userId="20e44337-cc49-4bfa-81ee-bbe31d836c01" providerId="ADAL" clId="{19E7B280-75CD-D54C-9842-47B3F8BA2280}" dt="2023-06-10T02:00:00.754" v="1573" actId="255"/>
        <pc:sldMkLst>
          <pc:docMk/>
          <pc:sldMk cId="3209495488" sldId="333"/>
        </pc:sldMkLst>
        <pc:spChg chg="mod">
          <ac:chgData name="Apra, Edoardo" userId="20e44337-cc49-4bfa-81ee-bbe31d836c01" providerId="ADAL" clId="{19E7B280-75CD-D54C-9842-47B3F8BA2280}" dt="2023-06-10T02:00:00.754" v="1573" actId="255"/>
          <ac:spMkLst>
            <pc:docMk/>
            <pc:sldMk cId="3209495488" sldId="333"/>
            <ac:spMk id="3" creationId="{00000000-0000-0000-0000-000000000000}"/>
          </ac:spMkLst>
        </pc:spChg>
      </pc:sldChg>
      <pc:sldChg chg="modSp mod">
        <pc:chgData name="Apra, Edoardo" userId="20e44337-cc49-4bfa-81ee-bbe31d836c01" providerId="ADAL" clId="{19E7B280-75CD-D54C-9842-47B3F8BA2280}" dt="2023-06-10T01:59:37.513" v="1570" actId="20577"/>
        <pc:sldMkLst>
          <pc:docMk/>
          <pc:sldMk cId="4096028997" sldId="334"/>
        </pc:sldMkLst>
        <pc:spChg chg="mod">
          <ac:chgData name="Apra, Edoardo" userId="20e44337-cc49-4bfa-81ee-bbe31d836c01" providerId="ADAL" clId="{19E7B280-75CD-D54C-9842-47B3F8BA2280}" dt="2023-06-10T01:59:37.513" v="1570" actId="20577"/>
          <ac:spMkLst>
            <pc:docMk/>
            <pc:sldMk cId="4096028997" sldId="334"/>
            <ac:spMk id="3" creationId="{00000000-0000-0000-0000-000000000000}"/>
          </ac:spMkLst>
        </pc:spChg>
      </pc:sldChg>
      <pc:sldChg chg="modSp del mod">
        <pc:chgData name="Apra, Edoardo" userId="20e44337-cc49-4bfa-81ee-bbe31d836c01" providerId="ADAL" clId="{19E7B280-75CD-D54C-9842-47B3F8BA2280}" dt="2023-06-10T00:51:31.158" v="53" actId="2696"/>
        <pc:sldMkLst>
          <pc:docMk/>
          <pc:sldMk cId="4004017071" sldId="336"/>
        </pc:sldMkLst>
        <pc:spChg chg="mod">
          <ac:chgData name="Apra, Edoardo" userId="20e44337-cc49-4bfa-81ee-bbe31d836c01" providerId="ADAL" clId="{19E7B280-75CD-D54C-9842-47B3F8BA2280}" dt="2023-06-10T00:51:18.093" v="52" actId="255"/>
          <ac:spMkLst>
            <pc:docMk/>
            <pc:sldMk cId="4004017071" sldId="336"/>
            <ac:spMk id="20482" creationId="{00000000-0000-0000-0000-000000000000}"/>
          </ac:spMkLst>
        </pc:spChg>
      </pc:sldChg>
      <pc:sldChg chg="modSp mod">
        <pc:chgData name="Apra, Edoardo" userId="20e44337-cc49-4bfa-81ee-bbe31d836c01" providerId="ADAL" clId="{19E7B280-75CD-D54C-9842-47B3F8BA2280}" dt="2023-06-10T00:52:05.426" v="84" actId="20577"/>
        <pc:sldMkLst>
          <pc:docMk/>
          <pc:sldMk cId="1125679736" sldId="337"/>
        </pc:sldMkLst>
        <pc:spChg chg="mod">
          <ac:chgData name="Apra, Edoardo" userId="20e44337-cc49-4bfa-81ee-bbe31d836c01" providerId="ADAL" clId="{19E7B280-75CD-D54C-9842-47B3F8BA2280}" dt="2023-06-10T00:52:05.426" v="84" actId="20577"/>
          <ac:spMkLst>
            <pc:docMk/>
            <pc:sldMk cId="1125679736" sldId="337"/>
            <ac:spMk id="2" creationId="{00000000-0000-0000-0000-000000000000}"/>
          </ac:spMkLst>
        </pc:spChg>
        <pc:spChg chg="mod">
          <ac:chgData name="Apra, Edoardo" userId="20e44337-cc49-4bfa-81ee-bbe31d836c01" providerId="ADAL" clId="{19E7B280-75CD-D54C-9842-47B3F8BA2280}" dt="2023-06-10T00:51:01.822" v="51" actId="255"/>
          <ac:spMkLst>
            <pc:docMk/>
            <pc:sldMk cId="1125679736" sldId="337"/>
            <ac:spMk id="3" creationId="{00000000-0000-0000-0000-000000000000}"/>
          </ac:spMkLst>
        </pc:spChg>
      </pc:sldChg>
      <pc:sldChg chg="modSp mod">
        <pc:chgData name="Apra, Edoardo" userId="20e44337-cc49-4bfa-81ee-bbe31d836c01" providerId="ADAL" clId="{19E7B280-75CD-D54C-9842-47B3F8BA2280}" dt="2023-06-10T00:56:21.591" v="135" actId="1076"/>
        <pc:sldMkLst>
          <pc:docMk/>
          <pc:sldMk cId="2534056555" sldId="339"/>
        </pc:sldMkLst>
        <pc:picChg chg="mod">
          <ac:chgData name="Apra, Edoardo" userId="20e44337-cc49-4bfa-81ee-bbe31d836c01" providerId="ADAL" clId="{19E7B280-75CD-D54C-9842-47B3F8BA2280}" dt="2023-06-10T00:56:21.591" v="135" actId="1076"/>
          <ac:picMkLst>
            <pc:docMk/>
            <pc:sldMk cId="2534056555" sldId="339"/>
            <ac:picMk id="5" creationId="{00000000-0000-0000-0000-000000000000}"/>
          </ac:picMkLst>
        </pc:picChg>
      </pc:sldChg>
      <pc:sldChg chg="modSp mod">
        <pc:chgData name="Apra, Edoardo" userId="20e44337-cc49-4bfa-81ee-bbe31d836c01" providerId="ADAL" clId="{19E7B280-75CD-D54C-9842-47B3F8BA2280}" dt="2023-06-10T00:57:07.671" v="221" actId="20577"/>
        <pc:sldMkLst>
          <pc:docMk/>
          <pc:sldMk cId="3861574937" sldId="341"/>
        </pc:sldMkLst>
        <pc:spChg chg="mod">
          <ac:chgData name="Apra, Edoardo" userId="20e44337-cc49-4bfa-81ee-bbe31d836c01" providerId="ADAL" clId="{19E7B280-75CD-D54C-9842-47B3F8BA2280}" dt="2023-06-10T00:56:41.196" v="139" actId="14100"/>
          <ac:spMkLst>
            <pc:docMk/>
            <pc:sldMk cId="3861574937" sldId="341"/>
            <ac:spMk id="2" creationId="{00000000-0000-0000-0000-000000000000}"/>
          </ac:spMkLst>
        </pc:spChg>
        <pc:spChg chg="mod">
          <ac:chgData name="Apra, Edoardo" userId="20e44337-cc49-4bfa-81ee-bbe31d836c01" providerId="ADAL" clId="{19E7B280-75CD-D54C-9842-47B3F8BA2280}" dt="2023-06-10T00:57:07.671" v="221" actId="20577"/>
          <ac:spMkLst>
            <pc:docMk/>
            <pc:sldMk cId="3861574937" sldId="341"/>
            <ac:spMk id="3" creationId="{00000000-0000-0000-0000-000000000000}"/>
          </ac:spMkLst>
        </pc:spChg>
      </pc:sldChg>
      <pc:sldChg chg="modSp mod">
        <pc:chgData name="Apra, Edoardo" userId="20e44337-cc49-4bfa-81ee-bbe31d836c01" providerId="ADAL" clId="{19E7B280-75CD-D54C-9842-47B3F8BA2280}" dt="2023-06-10T00:57:17.774" v="222" actId="1076"/>
        <pc:sldMkLst>
          <pc:docMk/>
          <pc:sldMk cId="2897290032" sldId="342"/>
        </pc:sldMkLst>
        <pc:spChg chg="mod">
          <ac:chgData name="Apra, Edoardo" userId="20e44337-cc49-4bfa-81ee-bbe31d836c01" providerId="ADAL" clId="{19E7B280-75CD-D54C-9842-47B3F8BA2280}" dt="2023-06-10T00:57:17.774" v="222" actId="1076"/>
          <ac:spMkLst>
            <pc:docMk/>
            <pc:sldMk cId="2897290032" sldId="342"/>
            <ac:spMk id="3" creationId="{00000000-0000-0000-0000-000000000000}"/>
          </ac:spMkLst>
        </pc:spChg>
      </pc:sldChg>
      <pc:sldChg chg="new del">
        <pc:chgData name="Apra, Edoardo" userId="20e44337-cc49-4bfa-81ee-bbe31d836c01" providerId="ADAL" clId="{19E7B280-75CD-D54C-9842-47B3F8BA2280}" dt="2023-06-10T00:43:54.336" v="1" actId="680"/>
        <pc:sldMkLst>
          <pc:docMk/>
          <pc:sldMk cId="2490533107" sldId="530"/>
        </pc:sldMkLst>
      </pc:sldChg>
      <pc:sldChg chg="modSp new mod">
        <pc:chgData name="Apra, Edoardo" userId="20e44337-cc49-4bfa-81ee-bbe31d836c01" providerId="ADAL" clId="{19E7B280-75CD-D54C-9842-47B3F8BA2280}" dt="2023-06-10T00:44:41.301" v="6" actId="20577"/>
        <pc:sldMkLst>
          <pc:docMk/>
          <pc:sldMk cId="2531554588" sldId="530"/>
        </pc:sldMkLst>
        <pc:spChg chg="mod">
          <ac:chgData name="Apra, Edoardo" userId="20e44337-cc49-4bfa-81ee-bbe31d836c01" providerId="ADAL" clId="{19E7B280-75CD-D54C-9842-47B3F8BA2280}" dt="2023-06-10T00:44:41.301" v="6" actId="20577"/>
          <ac:spMkLst>
            <pc:docMk/>
            <pc:sldMk cId="2531554588" sldId="530"/>
            <ac:spMk id="2" creationId="{ED58126D-8D71-3681-1F5B-AA6D0A38E21B}"/>
          </ac:spMkLst>
        </pc:spChg>
      </pc:sldChg>
      <pc:sldChg chg="addSp delSp modSp add mod">
        <pc:chgData name="Apra, Edoardo" userId="20e44337-cc49-4bfa-81ee-bbe31d836c01" providerId="ADAL" clId="{19E7B280-75CD-D54C-9842-47B3F8BA2280}" dt="2023-06-10T01:23:11.643" v="607" actId="255"/>
        <pc:sldMkLst>
          <pc:docMk/>
          <pc:sldMk cId="3563134206" sldId="531"/>
        </pc:sldMkLst>
        <pc:spChg chg="add del mod">
          <ac:chgData name="Apra, Edoardo" userId="20e44337-cc49-4bfa-81ee-bbe31d836c01" providerId="ADAL" clId="{19E7B280-75CD-D54C-9842-47B3F8BA2280}" dt="2023-06-10T01:16:32.498" v="425" actId="767"/>
          <ac:spMkLst>
            <pc:docMk/>
            <pc:sldMk cId="3563134206" sldId="531"/>
            <ac:spMk id="2" creationId="{0980902F-CC7B-6B0C-954F-563562AA2B59}"/>
          </ac:spMkLst>
        </pc:spChg>
        <pc:spChg chg="add del mod">
          <ac:chgData name="Apra, Edoardo" userId="20e44337-cc49-4bfa-81ee-bbe31d836c01" providerId="ADAL" clId="{19E7B280-75CD-D54C-9842-47B3F8BA2280}" dt="2023-06-10T01:23:11.643" v="607" actId="255"/>
          <ac:spMkLst>
            <pc:docMk/>
            <pc:sldMk cId="3563134206" sldId="531"/>
            <ac:spMk id="3" creationId="{8094CC29-A01C-1224-F13C-D7EB4177D18F}"/>
          </ac:spMkLst>
        </pc:spChg>
        <pc:spChg chg="add del mod">
          <ac:chgData name="Apra, Edoardo" userId="20e44337-cc49-4bfa-81ee-bbe31d836c01" providerId="ADAL" clId="{19E7B280-75CD-D54C-9842-47B3F8BA2280}" dt="2023-06-10T01:20:23.278" v="599" actId="21"/>
          <ac:spMkLst>
            <pc:docMk/>
            <pc:sldMk cId="3563134206" sldId="531"/>
            <ac:spMk id="4" creationId="{D087AC95-3438-59EA-E4EB-0A9D17705E16}"/>
          </ac:spMkLst>
        </pc:spChg>
        <pc:spChg chg="add mod">
          <ac:chgData name="Apra, Edoardo" userId="20e44337-cc49-4bfa-81ee-bbe31d836c01" providerId="ADAL" clId="{19E7B280-75CD-D54C-9842-47B3F8BA2280}" dt="2023-06-10T01:23:07.086" v="606" actId="255"/>
          <ac:spMkLst>
            <pc:docMk/>
            <pc:sldMk cId="3563134206" sldId="531"/>
            <ac:spMk id="5" creationId="{4EA91225-B520-F0F4-BC40-5F81C9D331EB}"/>
          </ac:spMkLst>
        </pc:spChg>
        <pc:spChg chg="del">
          <ac:chgData name="Apra, Edoardo" userId="20e44337-cc49-4bfa-81ee-bbe31d836c01" providerId="ADAL" clId="{19E7B280-75CD-D54C-9842-47B3F8BA2280}" dt="2023-06-10T01:15:11.632" v="409" actId="21"/>
          <ac:spMkLst>
            <pc:docMk/>
            <pc:sldMk cId="3563134206" sldId="531"/>
            <ac:spMk id="7" creationId="{00000000-0000-0000-0000-000000000000}"/>
          </ac:spMkLst>
        </pc:spChg>
        <pc:spChg chg="del mod">
          <ac:chgData name="Apra, Edoardo" userId="20e44337-cc49-4bfa-81ee-bbe31d836c01" providerId="ADAL" clId="{19E7B280-75CD-D54C-9842-47B3F8BA2280}" dt="2023-06-10T01:17:28.672" v="579" actId="21"/>
          <ac:spMkLst>
            <pc:docMk/>
            <pc:sldMk cId="3563134206" sldId="531"/>
            <ac:spMk id="8" creationId="{00000000-0000-0000-0000-000000000000}"/>
          </ac:spMkLst>
        </pc:spChg>
        <pc:spChg chg="mod">
          <ac:chgData name="Apra, Edoardo" userId="20e44337-cc49-4bfa-81ee-bbe31d836c01" providerId="ADAL" clId="{19E7B280-75CD-D54C-9842-47B3F8BA2280}" dt="2023-06-10T01:19:21.419" v="592" actId="255"/>
          <ac:spMkLst>
            <pc:docMk/>
            <pc:sldMk cId="3563134206" sldId="531"/>
            <ac:spMk id="91139" creationId="{00000000-0000-0000-0000-000000000000}"/>
          </ac:spMkLst>
        </pc:spChg>
      </pc:sldChg>
      <pc:sldChg chg="addSp delSp modSp add mod">
        <pc:chgData name="Apra, Edoardo" userId="20e44337-cc49-4bfa-81ee-bbe31d836c01" providerId="ADAL" clId="{19E7B280-75CD-D54C-9842-47B3F8BA2280}" dt="2023-06-10T01:57:50.614" v="1509" actId="2711"/>
        <pc:sldMkLst>
          <pc:docMk/>
          <pc:sldMk cId="980224531" sldId="2270"/>
        </pc:sldMkLst>
        <pc:spChg chg="mod">
          <ac:chgData name="Apra, Edoardo" userId="20e44337-cc49-4bfa-81ee-bbe31d836c01" providerId="ADAL" clId="{19E7B280-75CD-D54C-9842-47B3F8BA2280}" dt="2023-06-10T01:55:22.381" v="1474" actId="1076"/>
          <ac:spMkLst>
            <pc:docMk/>
            <pc:sldMk cId="980224531" sldId="2270"/>
            <ac:spMk id="3" creationId="{1FD060D5-B3D9-7A45-A80F-2560DE8B1DF3}"/>
          </ac:spMkLst>
        </pc:spChg>
        <pc:spChg chg="mod">
          <ac:chgData name="Apra, Edoardo" userId="20e44337-cc49-4bfa-81ee-bbe31d836c01" providerId="ADAL" clId="{19E7B280-75CD-D54C-9842-47B3F8BA2280}" dt="2023-06-10T01:53:33.077" v="1455" actId="207"/>
          <ac:spMkLst>
            <pc:docMk/>
            <pc:sldMk cId="980224531" sldId="2270"/>
            <ac:spMk id="4" creationId="{16D9277D-E02E-354B-BBE1-087E92341C3B}"/>
          </ac:spMkLst>
        </pc:spChg>
        <pc:spChg chg="add del mod">
          <ac:chgData name="Apra, Edoardo" userId="20e44337-cc49-4bfa-81ee-bbe31d836c01" providerId="ADAL" clId="{19E7B280-75CD-D54C-9842-47B3F8BA2280}" dt="2023-06-10T01:57:26.224" v="1482"/>
          <ac:spMkLst>
            <pc:docMk/>
            <pc:sldMk cId="980224531" sldId="2270"/>
            <ac:spMk id="6" creationId="{17D37CFC-3DCE-413A-F1AA-A72227FF0160}"/>
          </ac:spMkLst>
        </pc:spChg>
        <pc:spChg chg="add mod">
          <ac:chgData name="Apra, Edoardo" userId="20e44337-cc49-4bfa-81ee-bbe31d836c01" providerId="ADAL" clId="{19E7B280-75CD-D54C-9842-47B3F8BA2280}" dt="2023-06-10T01:57:50.614" v="1509" actId="2711"/>
          <ac:spMkLst>
            <pc:docMk/>
            <pc:sldMk cId="980224531" sldId="2270"/>
            <ac:spMk id="8" creationId="{27846768-37E8-7201-66F5-9F0EC3A1612F}"/>
          </ac:spMkLst>
        </pc:spChg>
        <pc:picChg chg="add mod">
          <ac:chgData name="Apra, Edoardo" userId="20e44337-cc49-4bfa-81ee-bbe31d836c01" providerId="ADAL" clId="{19E7B280-75CD-D54C-9842-47B3F8BA2280}" dt="2023-06-10T01:56:10.224" v="1476" actId="1076"/>
          <ac:picMkLst>
            <pc:docMk/>
            <pc:sldMk cId="980224531" sldId="2270"/>
            <ac:picMk id="5" creationId="{69E9A74D-E2A4-B57F-E922-244BC325C76D}"/>
          </ac:picMkLst>
        </pc:picChg>
        <pc:picChg chg="mod">
          <ac:chgData name="Apra, Edoardo" userId="20e44337-cc49-4bfa-81ee-bbe31d836c01" providerId="ADAL" clId="{19E7B280-75CD-D54C-9842-47B3F8BA2280}" dt="2023-06-10T01:56:24.482" v="1477" actId="14100"/>
          <ac:picMkLst>
            <pc:docMk/>
            <pc:sldMk cId="980224531" sldId="2270"/>
            <ac:picMk id="12" creationId="{F4F29179-4900-0E4D-ADD0-D7E92E0C0E2C}"/>
          </ac:picMkLst>
        </pc:picChg>
        <pc:picChg chg="mod">
          <ac:chgData name="Apra, Edoardo" userId="20e44337-cc49-4bfa-81ee-bbe31d836c01" providerId="ADAL" clId="{19E7B280-75CD-D54C-9842-47B3F8BA2280}" dt="2023-06-10T01:56:28.502" v="1478" actId="1076"/>
          <ac:picMkLst>
            <pc:docMk/>
            <pc:sldMk cId="980224531" sldId="2270"/>
            <ac:picMk id="14" creationId="{0EE4BB70-9651-BF4F-8414-9E20A5907C04}"/>
          </ac:picMkLst>
        </pc:picChg>
        <pc:picChg chg="mod">
          <ac:chgData name="Apra, Edoardo" userId="20e44337-cc49-4bfa-81ee-bbe31d836c01" providerId="ADAL" clId="{19E7B280-75CD-D54C-9842-47B3F8BA2280}" dt="2023-06-10T01:56:31.360" v="1479" actId="1076"/>
          <ac:picMkLst>
            <pc:docMk/>
            <pc:sldMk cId="980224531" sldId="2270"/>
            <ac:picMk id="16" creationId="{B99B1048-291B-2749-B346-40C502E0A741}"/>
          </ac:picMkLst>
        </pc:picChg>
      </pc:sldChg>
      <pc:sldChg chg="modSp add mod">
        <pc:chgData name="Apra, Edoardo" userId="20e44337-cc49-4bfa-81ee-bbe31d836c01" providerId="ADAL" clId="{19E7B280-75CD-D54C-9842-47B3F8BA2280}" dt="2023-06-10T02:14:41.136" v="1686" actId="20577"/>
        <pc:sldMkLst>
          <pc:docMk/>
          <pc:sldMk cId="3204694941" sldId="2271"/>
        </pc:sldMkLst>
        <pc:spChg chg="mod">
          <ac:chgData name="Apra, Edoardo" userId="20e44337-cc49-4bfa-81ee-bbe31d836c01" providerId="ADAL" clId="{19E7B280-75CD-D54C-9842-47B3F8BA2280}" dt="2023-06-10T02:13:28.722" v="1602" actId="20577"/>
          <ac:spMkLst>
            <pc:docMk/>
            <pc:sldMk cId="3204694941" sldId="2271"/>
            <ac:spMk id="33794" creationId="{00000000-0000-0000-0000-000000000000}"/>
          </ac:spMkLst>
        </pc:spChg>
        <pc:spChg chg="mod">
          <ac:chgData name="Apra, Edoardo" userId="20e44337-cc49-4bfa-81ee-bbe31d836c01" providerId="ADAL" clId="{19E7B280-75CD-D54C-9842-47B3F8BA2280}" dt="2023-06-10T02:14:41.136" v="1686" actId="20577"/>
          <ac:spMkLst>
            <pc:docMk/>
            <pc:sldMk cId="3204694941" sldId="2271"/>
            <ac:spMk id="33795" creationId="{00000000-0000-0000-0000-000000000000}"/>
          </ac:spMkLst>
        </pc:spChg>
      </pc:sldChg>
    </pc:docChg>
  </pc:docChgLst>
  <pc:docChgLst>
    <pc:chgData name="Apra, Edoardo" userId="S::edoardo.apra@pnnl.gov::20e44337-cc49-4bfa-81ee-bbe31d836c01" providerId="AD" clId="Web-{D9863D59-31DD-6563-C663-DB1D4A779C1F}"/>
    <pc:docChg chg="delSld modSld modSection">
      <pc:chgData name="Apra, Edoardo" userId="S::edoardo.apra@pnnl.gov::20e44337-cc49-4bfa-81ee-bbe31d836c01" providerId="AD" clId="Web-{D9863D59-31DD-6563-C663-DB1D4A779C1F}" dt="2023-06-13T23:36:05.583" v="12" actId="20577"/>
      <pc:docMkLst>
        <pc:docMk/>
      </pc:docMkLst>
      <pc:sldChg chg="del">
        <pc:chgData name="Apra, Edoardo" userId="S::edoardo.apra@pnnl.gov::20e44337-cc49-4bfa-81ee-bbe31d836c01" providerId="AD" clId="Web-{D9863D59-31DD-6563-C663-DB1D4A779C1F}" dt="2023-06-13T23:35:17.504" v="0"/>
        <pc:sldMkLst>
          <pc:docMk/>
          <pc:sldMk cId="0" sldId="257"/>
        </pc:sldMkLst>
      </pc:sldChg>
      <pc:sldChg chg="modSp">
        <pc:chgData name="Apra, Edoardo" userId="S::edoardo.apra@pnnl.gov::20e44337-cc49-4bfa-81ee-bbe31d836c01" providerId="AD" clId="Web-{D9863D59-31DD-6563-C663-DB1D4A779C1F}" dt="2023-06-13T23:36:05.583" v="12" actId="20577"/>
        <pc:sldMkLst>
          <pc:docMk/>
          <pc:sldMk cId="2531554588" sldId="530"/>
        </pc:sldMkLst>
        <pc:spChg chg="mod">
          <ac:chgData name="Apra, Edoardo" userId="S::edoardo.apra@pnnl.gov::20e44337-cc49-4bfa-81ee-bbe31d836c01" providerId="AD" clId="Web-{D9863D59-31DD-6563-C663-DB1D4A779C1F}" dt="2023-06-13T23:36:05.583" v="12" actId="20577"/>
          <ac:spMkLst>
            <pc:docMk/>
            <pc:sldMk cId="2531554588" sldId="530"/>
            <ac:spMk id="3" creationId="{EA46BAFE-71E4-FE32-4454-FD5F05802441}"/>
          </ac:spMkLst>
        </pc:spChg>
        <pc:spChg chg="mod">
          <ac:chgData name="Apra, Edoardo" userId="S::edoardo.apra@pnnl.gov::20e44337-cc49-4bfa-81ee-bbe31d836c01" providerId="AD" clId="Web-{D9863D59-31DD-6563-C663-DB1D4A779C1F}" dt="2023-06-13T23:35:34.192" v="1" actId="20577"/>
          <ac:spMkLst>
            <pc:docMk/>
            <pc:sldMk cId="2531554588" sldId="530"/>
            <ac:spMk id="4" creationId="{1CEB5C68-EC9A-C199-CEEA-5CFDE5EA65FC}"/>
          </ac:spMkLst>
        </pc:spChg>
      </pc:sldChg>
    </pc:docChg>
  </pc:docChgLst>
  <pc:docChgLst>
    <pc:chgData name="Apra, Edoardo" userId="20e44337-cc49-4bfa-81ee-bbe31d836c01" providerId="ADAL" clId="{07A2E65B-7A49-484B-B4C4-BC72D7CF5811}"/>
    <pc:docChg chg="modSld">
      <pc:chgData name="Apra, Edoardo" userId="20e44337-cc49-4bfa-81ee-bbe31d836c01" providerId="ADAL" clId="{07A2E65B-7A49-484B-B4C4-BC72D7CF5811}" dt="2023-06-14T23:14:27.637" v="31" actId="20577"/>
      <pc:docMkLst>
        <pc:docMk/>
      </pc:docMkLst>
      <pc:sldChg chg="modSp mod">
        <pc:chgData name="Apra, Edoardo" userId="20e44337-cc49-4bfa-81ee-bbe31d836c01" providerId="ADAL" clId="{07A2E65B-7A49-484B-B4C4-BC72D7CF5811}" dt="2023-06-14T23:12:41.750" v="1" actId="255"/>
        <pc:sldMkLst>
          <pc:docMk/>
          <pc:sldMk cId="0" sldId="266"/>
        </pc:sldMkLst>
        <pc:spChg chg="mod">
          <ac:chgData name="Apra, Edoardo" userId="20e44337-cc49-4bfa-81ee-bbe31d836c01" providerId="ADAL" clId="{07A2E65B-7A49-484B-B4C4-BC72D7CF5811}" dt="2023-06-14T23:12:41.750" v="1" actId="255"/>
          <ac:spMkLst>
            <pc:docMk/>
            <pc:sldMk cId="0" sldId="266"/>
            <ac:spMk id="13314" creationId="{00000000-0000-0000-0000-000000000000}"/>
          </ac:spMkLst>
        </pc:spChg>
      </pc:sldChg>
      <pc:sldChg chg="modSp mod">
        <pc:chgData name="Apra, Edoardo" userId="20e44337-cc49-4bfa-81ee-bbe31d836c01" providerId="ADAL" clId="{07A2E65B-7A49-484B-B4C4-BC72D7CF5811}" dt="2023-06-14T23:13:01.731" v="3" actId="255"/>
        <pc:sldMkLst>
          <pc:docMk/>
          <pc:sldMk cId="0" sldId="269"/>
        </pc:sldMkLst>
        <pc:spChg chg="mod">
          <ac:chgData name="Apra, Edoardo" userId="20e44337-cc49-4bfa-81ee-bbe31d836c01" providerId="ADAL" clId="{07A2E65B-7A49-484B-B4C4-BC72D7CF5811}" dt="2023-06-14T23:13:01.731" v="3" actId="255"/>
          <ac:spMkLst>
            <pc:docMk/>
            <pc:sldMk cId="0" sldId="269"/>
            <ac:spMk id="19458" creationId="{00000000-0000-0000-0000-000000000000}"/>
          </ac:spMkLst>
        </pc:spChg>
      </pc:sldChg>
      <pc:sldChg chg="modSp mod">
        <pc:chgData name="Apra, Edoardo" userId="20e44337-cc49-4bfa-81ee-bbe31d836c01" providerId="ADAL" clId="{07A2E65B-7A49-484B-B4C4-BC72D7CF5811}" dt="2023-06-14T23:13:47.735" v="8" actId="255"/>
        <pc:sldMkLst>
          <pc:docMk/>
          <pc:sldMk cId="0" sldId="312"/>
        </pc:sldMkLst>
        <pc:spChg chg="mod">
          <ac:chgData name="Apra, Edoardo" userId="20e44337-cc49-4bfa-81ee-bbe31d836c01" providerId="ADAL" clId="{07A2E65B-7A49-484B-B4C4-BC72D7CF5811}" dt="2023-06-14T23:13:47.735" v="8" actId="255"/>
          <ac:spMkLst>
            <pc:docMk/>
            <pc:sldMk cId="0" sldId="312"/>
            <ac:spMk id="22531" creationId="{00000000-0000-0000-0000-000000000000}"/>
          </ac:spMkLst>
        </pc:spChg>
      </pc:sldChg>
      <pc:sldChg chg="modSp mod">
        <pc:chgData name="Apra, Edoardo" userId="20e44337-cc49-4bfa-81ee-bbe31d836c01" providerId="ADAL" clId="{07A2E65B-7A49-484B-B4C4-BC72D7CF5811}" dt="2023-06-14T23:13:54.873" v="9" actId="255"/>
        <pc:sldMkLst>
          <pc:docMk/>
          <pc:sldMk cId="0" sldId="318"/>
        </pc:sldMkLst>
        <pc:spChg chg="mod">
          <ac:chgData name="Apra, Edoardo" userId="20e44337-cc49-4bfa-81ee-bbe31d836c01" providerId="ADAL" clId="{07A2E65B-7A49-484B-B4C4-BC72D7CF5811}" dt="2023-06-14T23:13:54.873" v="9" actId="255"/>
          <ac:spMkLst>
            <pc:docMk/>
            <pc:sldMk cId="0" sldId="318"/>
            <ac:spMk id="3" creationId="{00000000-0000-0000-0000-000000000000}"/>
          </ac:spMkLst>
        </pc:spChg>
      </pc:sldChg>
      <pc:sldChg chg="modSp mod">
        <pc:chgData name="Apra, Edoardo" userId="20e44337-cc49-4bfa-81ee-bbe31d836c01" providerId="ADAL" clId="{07A2E65B-7A49-484B-B4C4-BC72D7CF5811}" dt="2023-06-14T23:13:22.682" v="6" actId="255"/>
        <pc:sldMkLst>
          <pc:docMk/>
          <pc:sldMk cId="4180994644" sldId="319"/>
        </pc:sldMkLst>
        <pc:spChg chg="mod">
          <ac:chgData name="Apra, Edoardo" userId="20e44337-cc49-4bfa-81ee-bbe31d836c01" providerId="ADAL" clId="{07A2E65B-7A49-484B-B4C4-BC72D7CF5811}" dt="2023-06-14T23:13:22.682" v="6" actId="255"/>
          <ac:spMkLst>
            <pc:docMk/>
            <pc:sldMk cId="4180994644" sldId="319"/>
            <ac:spMk id="17413" creationId="{00000000-0000-0000-0000-000000000000}"/>
          </ac:spMkLst>
        </pc:spChg>
      </pc:sldChg>
      <pc:sldChg chg="modSp mod">
        <pc:chgData name="Apra, Edoardo" userId="20e44337-cc49-4bfa-81ee-bbe31d836c01" providerId="ADAL" clId="{07A2E65B-7A49-484B-B4C4-BC72D7CF5811}" dt="2023-06-14T23:13:30.494" v="7" actId="255"/>
        <pc:sldMkLst>
          <pc:docMk/>
          <pc:sldMk cId="425252664" sldId="332"/>
        </pc:sldMkLst>
        <pc:spChg chg="mod">
          <ac:chgData name="Apra, Edoardo" userId="20e44337-cc49-4bfa-81ee-bbe31d836c01" providerId="ADAL" clId="{07A2E65B-7A49-484B-B4C4-BC72D7CF5811}" dt="2023-06-14T23:13:30.494" v="7" actId="255"/>
          <ac:spMkLst>
            <pc:docMk/>
            <pc:sldMk cId="425252664" sldId="332"/>
            <ac:spMk id="2" creationId="{00000000-0000-0000-0000-000000000000}"/>
          </ac:spMkLst>
        </pc:spChg>
      </pc:sldChg>
      <pc:sldChg chg="modSp mod">
        <pc:chgData name="Apra, Edoardo" userId="20e44337-cc49-4bfa-81ee-bbe31d836c01" providerId="ADAL" clId="{07A2E65B-7A49-484B-B4C4-BC72D7CF5811}" dt="2023-06-14T23:13:13.008" v="4" actId="255"/>
        <pc:sldMkLst>
          <pc:docMk/>
          <pc:sldMk cId="3209495488" sldId="333"/>
        </pc:sldMkLst>
        <pc:spChg chg="mod">
          <ac:chgData name="Apra, Edoardo" userId="20e44337-cc49-4bfa-81ee-bbe31d836c01" providerId="ADAL" clId="{07A2E65B-7A49-484B-B4C4-BC72D7CF5811}" dt="2023-06-14T23:13:13.008" v="4" actId="255"/>
          <ac:spMkLst>
            <pc:docMk/>
            <pc:sldMk cId="3209495488" sldId="333"/>
            <ac:spMk id="2" creationId="{00000000-0000-0000-0000-000000000000}"/>
          </ac:spMkLst>
        </pc:spChg>
      </pc:sldChg>
      <pc:sldChg chg="modSp mod">
        <pc:chgData name="Apra, Edoardo" userId="20e44337-cc49-4bfa-81ee-bbe31d836c01" providerId="ADAL" clId="{07A2E65B-7A49-484B-B4C4-BC72D7CF5811}" dt="2023-06-14T23:12:36.377" v="0" actId="255"/>
        <pc:sldMkLst>
          <pc:docMk/>
          <pc:sldMk cId="2202728952" sldId="335"/>
        </pc:sldMkLst>
        <pc:spChg chg="mod">
          <ac:chgData name="Apra, Edoardo" userId="20e44337-cc49-4bfa-81ee-bbe31d836c01" providerId="ADAL" clId="{07A2E65B-7A49-484B-B4C4-BC72D7CF5811}" dt="2023-06-14T23:12:36.377" v="0" actId="255"/>
          <ac:spMkLst>
            <pc:docMk/>
            <pc:sldMk cId="2202728952" sldId="335"/>
            <ac:spMk id="2" creationId="{00000000-0000-0000-0000-000000000000}"/>
          </ac:spMkLst>
        </pc:spChg>
      </pc:sldChg>
      <pc:sldChg chg="modSp mod">
        <pc:chgData name="Apra, Edoardo" userId="20e44337-cc49-4bfa-81ee-bbe31d836c01" providerId="ADAL" clId="{07A2E65B-7A49-484B-B4C4-BC72D7CF5811}" dt="2023-06-14T23:14:27.637" v="31" actId="20577"/>
        <pc:sldMkLst>
          <pc:docMk/>
          <pc:sldMk cId="3861574937" sldId="341"/>
        </pc:sldMkLst>
        <pc:spChg chg="mod">
          <ac:chgData name="Apra, Edoardo" userId="20e44337-cc49-4bfa-81ee-bbe31d836c01" providerId="ADAL" clId="{07A2E65B-7A49-484B-B4C4-BC72D7CF5811}" dt="2023-06-14T23:14:10.305" v="10" actId="255"/>
          <ac:spMkLst>
            <pc:docMk/>
            <pc:sldMk cId="3861574937" sldId="341"/>
            <ac:spMk id="2" creationId="{00000000-0000-0000-0000-000000000000}"/>
          </ac:spMkLst>
        </pc:spChg>
        <pc:spChg chg="mod">
          <ac:chgData name="Apra, Edoardo" userId="20e44337-cc49-4bfa-81ee-bbe31d836c01" providerId="ADAL" clId="{07A2E65B-7A49-484B-B4C4-BC72D7CF5811}" dt="2023-06-14T23:14:27.637" v="31" actId="20577"/>
          <ac:spMkLst>
            <pc:docMk/>
            <pc:sldMk cId="3861574937" sldId="341"/>
            <ac:spMk id="3" creationId="{00000000-0000-0000-0000-000000000000}"/>
          </ac:spMkLst>
        </pc:spChg>
      </pc:sldChg>
      <pc:sldChg chg="modSp mod">
        <pc:chgData name="Apra, Edoardo" userId="20e44337-cc49-4bfa-81ee-bbe31d836c01" providerId="ADAL" clId="{07A2E65B-7A49-484B-B4C4-BC72D7CF5811}" dt="2023-06-14T23:12:49.911" v="2" actId="255"/>
        <pc:sldMkLst>
          <pc:docMk/>
          <pc:sldMk cId="980224531" sldId="2270"/>
        </pc:sldMkLst>
        <pc:spChg chg="mod">
          <ac:chgData name="Apra, Edoardo" userId="20e44337-cc49-4bfa-81ee-bbe31d836c01" providerId="ADAL" clId="{07A2E65B-7A49-484B-B4C4-BC72D7CF5811}" dt="2023-06-14T23:12:49.911" v="2" actId="255"/>
          <ac:spMkLst>
            <pc:docMk/>
            <pc:sldMk cId="980224531" sldId="2270"/>
            <ac:spMk id="4" creationId="{16D9277D-E02E-354B-BBE1-087E92341C3B}"/>
          </ac:spMkLst>
        </pc:spChg>
      </pc:sldChg>
    </pc:docChg>
  </pc:docChgLst>
  <pc:docChgLst>
    <pc:chgData name="Apra, Edoardo" userId="S::edoardo.apra@pnnl.gov::20e44337-cc49-4bfa-81ee-bbe31d836c01" providerId="AD" clId="Web-{7EA00D48-E8C6-A672-DC40-14675CAB1214}"/>
    <pc:docChg chg="modSld">
      <pc:chgData name="Apra, Edoardo" userId="S::edoardo.apra@pnnl.gov::20e44337-cc49-4bfa-81ee-bbe31d836c01" providerId="AD" clId="Web-{7EA00D48-E8C6-A672-DC40-14675CAB1214}" dt="2023-06-14T23:10:37.835" v="12" actId="1076"/>
      <pc:docMkLst>
        <pc:docMk/>
      </pc:docMkLst>
      <pc:sldChg chg="modSp">
        <pc:chgData name="Apra, Edoardo" userId="S::edoardo.apra@pnnl.gov::20e44337-cc49-4bfa-81ee-bbe31d836c01" providerId="AD" clId="Web-{7EA00D48-E8C6-A672-DC40-14675CAB1214}" dt="2023-06-14T23:10:37.835" v="12" actId="1076"/>
        <pc:sldMkLst>
          <pc:docMk/>
          <pc:sldMk cId="2531554588" sldId="530"/>
        </pc:sldMkLst>
        <pc:spChg chg="mod">
          <ac:chgData name="Apra, Edoardo" userId="S::edoardo.apra@pnnl.gov::20e44337-cc49-4bfa-81ee-bbe31d836c01" providerId="AD" clId="Web-{7EA00D48-E8C6-A672-DC40-14675CAB1214}" dt="2023-06-14T23:10:37.835" v="12" actId="1076"/>
          <ac:spMkLst>
            <pc:docMk/>
            <pc:sldMk cId="2531554588" sldId="530"/>
            <ac:spMk id="3" creationId="{EA46BAFE-71E4-FE32-4454-FD5F05802441}"/>
          </ac:spMkLst>
        </pc:spChg>
      </pc:sldChg>
    </pc:docChg>
  </pc:docChgLst>
  <pc:docChgLst>
    <pc:chgData name="Apra, Edoardo" userId="S::edoardo.apra@pnnl.gov::20e44337-cc49-4bfa-81ee-bbe31d836c01" providerId="AD" clId="Web-{4F70D18B-93DC-B719-8CC1-3942F1839D4E}"/>
    <pc:docChg chg="modSld">
      <pc:chgData name="Apra, Edoardo" userId="S::edoardo.apra@pnnl.gov::20e44337-cc49-4bfa-81ee-bbe31d836c01" providerId="AD" clId="Web-{4F70D18B-93DC-B719-8CC1-3942F1839D4E}" dt="2023-06-13T23:37:11.488" v="6" actId="14100"/>
      <pc:docMkLst>
        <pc:docMk/>
      </pc:docMkLst>
      <pc:sldChg chg="modSp">
        <pc:chgData name="Apra, Edoardo" userId="S::edoardo.apra@pnnl.gov::20e44337-cc49-4bfa-81ee-bbe31d836c01" providerId="AD" clId="Web-{4F70D18B-93DC-B719-8CC1-3942F1839D4E}" dt="2023-06-13T23:37:11.488" v="6" actId="14100"/>
        <pc:sldMkLst>
          <pc:docMk/>
          <pc:sldMk cId="2531554588" sldId="530"/>
        </pc:sldMkLst>
        <pc:spChg chg="mod">
          <ac:chgData name="Apra, Edoardo" userId="S::edoardo.apra@pnnl.gov::20e44337-cc49-4bfa-81ee-bbe31d836c01" providerId="AD" clId="Web-{4F70D18B-93DC-B719-8CC1-3942F1839D4E}" dt="2023-06-13T23:37:11.488" v="6" actId="14100"/>
          <ac:spMkLst>
            <pc:docMk/>
            <pc:sldMk cId="2531554588" sldId="530"/>
            <ac:spMk id="3" creationId="{EA46BAFE-71E4-FE32-4454-FD5F05802441}"/>
          </ac:spMkLst>
        </pc:spChg>
      </pc:sldChg>
    </pc:docChg>
  </pc:docChgLst>
  <pc:docChgLst>
    <pc:chgData name="Apra, Edoardo" userId="S::edoardo.apra@pnnl.gov::20e44337-cc49-4bfa-81ee-bbe31d836c01" providerId="AD" clId="Web-{BFE76FA8-9FD7-DF57-CE5D-086E1F829F1A}"/>
    <pc:docChg chg="delSld modSld modSection">
      <pc:chgData name="Apra, Edoardo" userId="S::edoardo.apra@pnnl.gov::20e44337-cc49-4bfa-81ee-bbe31d836c01" providerId="AD" clId="Web-{BFE76FA8-9FD7-DF57-CE5D-086E1F829F1A}" dt="2023-06-15T01:59:32.111" v="52" actId="1076"/>
      <pc:docMkLst>
        <pc:docMk/>
      </pc:docMkLst>
      <pc:sldChg chg="del">
        <pc:chgData name="Apra, Edoardo" userId="S::edoardo.apra@pnnl.gov::20e44337-cc49-4bfa-81ee-bbe31d836c01" providerId="AD" clId="Web-{BFE76FA8-9FD7-DF57-CE5D-086E1F829F1A}" dt="2023-06-15T01:55:14.139" v="2"/>
        <pc:sldMkLst>
          <pc:docMk/>
          <pc:sldMk cId="0" sldId="264"/>
        </pc:sldMkLst>
      </pc:sldChg>
      <pc:sldChg chg="addSp modSp">
        <pc:chgData name="Apra, Edoardo" userId="S::edoardo.apra@pnnl.gov::20e44337-cc49-4bfa-81ee-bbe31d836c01" providerId="AD" clId="Web-{BFE76FA8-9FD7-DF57-CE5D-086E1F829F1A}" dt="2023-06-15T01:59:32.111" v="52" actId="1076"/>
        <pc:sldMkLst>
          <pc:docMk/>
          <pc:sldMk cId="0" sldId="309"/>
        </pc:sldMkLst>
        <pc:spChg chg="add mod">
          <ac:chgData name="Apra, Edoardo" userId="S::edoardo.apra@pnnl.gov::20e44337-cc49-4bfa-81ee-bbe31d836c01" providerId="AD" clId="Web-{BFE76FA8-9FD7-DF57-CE5D-086E1F829F1A}" dt="2023-06-15T01:59:21.986" v="49" actId="1076"/>
          <ac:spMkLst>
            <pc:docMk/>
            <pc:sldMk cId="0" sldId="309"/>
            <ac:spMk id="2" creationId="{65132968-F472-ED31-A121-A3D706B3B41E}"/>
          </ac:spMkLst>
        </pc:spChg>
        <pc:spChg chg="mod">
          <ac:chgData name="Apra, Edoardo" userId="S::edoardo.apra@pnnl.gov::20e44337-cc49-4bfa-81ee-bbe31d836c01" providerId="AD" clId="Web-{BFE76FA8-9FD7-DF57-CE5D-086E1F829F1A}" dt="2023-06-15T01:56:17.296" v="14" actId="20577"/>
          <ac:spMkLst>
            <pc:docMk/>
            <pc:sldMk cId="0" sldId="309"/>
            <ac:spMk id="91138" creationId="{00000000-0000-0000-0000-000000000000}"/>
          </ac:spMkLst>
        </pc:spChg>
        <pc:picChg chg="add mod">
          <ac:chgData name="Apra, Edoardo" userId="S::edoardo.apra@pnnl.gov::20e44337-cc49-4bfa-81ee-bbe31d836c01" providerId="AD" clId="Web-{BFE76FA8-9FD7-DF57-CE5D-086E1F829F1A}" dt="2023-06-15T01:59:32.111" v="52" actId="1076"/>
          <ac:picMkLst>
            <pc:docMk/>
            <pc:sldMk cId="0" sldId="309"/>
            <ac:picMk id="3" creationId="{C6DCEF82-B9CE-5137-23B0-07883A44AF9D}"/>
          </ac:picMkLst>
        </pc:picChg>
      </pc:sldChg>
      <pc:sldChg chg="del">
        <pc:chgData name="Apra, Edoardo" userId="S::edoardo.apra@pnnl.gov::20e44337-cc49-4bfa-81ee-bbe31d836c01" providerId="AD" clId="Web-{BFE76FA8-9FD7-DF57-CE5D-086E1F829F1A}" dt="2023-06-15T01:56:07.218" v="10"/>
        <pc:sldMkLst>
          <pc:docMk/>
          <pc:sldMk cId="141249975" sldId="325"/>
        </pc:sldMkLst>
      </pc:sldChg>
      <pc:sldChg chg="del">
        <pc:chgData name="Apra, Edoardo" userId="S::edoardo.apra@pnnl.gov::20e44337-cc49-4bfa-81ee-bbe31d836c01" providerId="AD" clId="Web-{BFE76FA8-9FD7-DF57-CE5D-086E1F829F1A}" dt="2023-06-15T01:55:39.437" v="6"/>
        <pc:sldMkLst>
          <pc:docMk/>
          <pc:sldMk cId="591337828" sldId="326"/>
        </pc:sldMkLst>
      </pc:sldChg>
      <pc:sldChg chg="modSp">
        <pc:chgData name="Apra, Edoardo" userId="S::edoardo.apra@pnnl.gov::20e44337-cc49-4bfa-81ee-bbe31d836c01" providerId="AD" clId="Web-{BFE76FA8-9FD7-DF57-CE5D-086E1F829F1A}" dt="2023-06-15T01:55:31.390" v="5" actId="20577"/>
        <pc:sldMkLst>
          <pc:docMk/>
          <pc:sldMk cId="1588148991" sldId="329"/>
        </pc:sldMkLst>
        <pc:spChg chg="mod">
          <ac:chgData name="Apra, Edoardo" userId="S::edoardo.apra@pnnl.gov::20e44337-cc49-4bfa-81ee-bbe31d836c01" providerId="AD" clId="Web-{BFE76FA8-9FD7-DF57-CE5D-086E1F829F1A}" dt="2023-06-15T01:55:31.390" v="5" actId="20577"/>
          <ac:spMkLst>
            <pc:docMk/>
            <pc:sldMk cId="1588148991" sldId="329"/>
            <ac:spMk id="24" creationId="{00000000-0000-0000-0000-000000000000}"/>
          </ac:spMkLst>
        </pc:spChg>
      </pc:sldChg>
      <pc:sldChg chg="del">
        <pc:chgData name="Apra, Edoardo" userId="S::edoardo.apra@pnnl.gov::20e44337-cc49-4bfa-81ee-bbe31d836c01" providerId="AD" clId="Web-{BFE76FA8-9FD7-DF57-CE5D-086E1F829F1A}" dt="2023-06-15T01:55:14.139" v="0"/>
        <pc:sldMkLst>
          <pc:docMk/>
          <pc:sldMk cId="4091489859" sldId="525"/>
        </pc:sldMkLst>
      </pc:sldChg>
      <pc:sldChg chg="del">
        <pc:chgData name="Apra, Edoardo" userId="S::edoardo.apra@pnnl.gov::20e44337-cc49-4bfa-81ee-bbe31d836c01" providerId="AD" clId="Web-{BFE76FA8-9FD7-DF57-CE5D-086E1F829F1A}" dt="2023-06-15T01:55:14.139" v="1"/>
        <pc:sldMkLst>
          <pc:docMk/>
          <pc:sldMk cId="1613850751" sldId="52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B21CF0D4-BB9F-4341-A8E1-5C9AF036E1B9}" type="datetimeFigureOut">
              <a:rPr lang="en-US" smtClean="0"/>
              <a:t>6/14/2023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B44F44E-E5BB-6448-ACFA-E53760CD6CDF}" type="slidenum">
              <a:rPr lang="en-US" smtClean="0"/>
              <a:t>‹#›</a:t>
            </a:fld>
            <a:endParaRPr lang="en-US"/>
          </a:p>
        </p:txBody>
      </p:sp>
    </p:spTree>
    <p:extLst>
      <p:ext uri="{BB962C8B-B14F-4D97-AF65-F5344CB8AC3E}">
        <p14:creationId xmlns:p14="http://schemas.microsoft.com/office/powerpoint/2010/main" val="13928410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4D025E0D-52F7-7542-8A81-C5A3110DBF6C}" type="datetimeFigureOut">
              <a:rPr lang="en-US" smtClean="0"/>
              <a:t>6/14/2023</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DDCB72B-9B7E-864A-B6AB-569A89CA9A06}" type="slidenum">
              <a:rPr lang="en-US" smtClean="0"/>
              <a:t>‹#›</a:t>
            </a:fld>
            <a:endParaRPr lang="en-US"/>
          </a:p>
        </p:txBody>
      </p:sp>
    </p:spTree>
    <p:extLst>
      <p:ext uri="{BB962C8B-B14F-4D97-AF65-F5344CB8AC3E}">
        <p14:creationId xmlns:p14="http://schemas.microsoft.com/office/powerpoint/2010/main" val="9050167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emsl.pnnl.gov/emslweb/abou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914400"/>
            <a:ext cx="5614988" cy="3157538"/>
          </a:xfrm>
        </p:spPr>
      </p:sp>
      <p:sp>
        <p:nvSpPr>
          <p:cNvPr id="3" name="Notes Placeholder 2"/>
          <p:cNvSpPr>
            <a:spLocks noGrp="1"/>
          </p:cNvSpPr>
          <p:nvPr>
            <p:ph type="body" idx="1"/>
          </p:nvPr>
        </p:nvSpPr>
        <p:spPr/>
        <p:txBody>
          <a:bodyPr/>
          <a:lstStyle/>
          <a:p>
            <a:pPr defTabSz="945010">
              <a:defRPr/>
            </a:pPr>
            <a:r>
              <a:rPr lang="en-US" sz="800">
                <a:solidFill>
                  <a:prstClr val="black"/>
                </a:solidFill>
              </a:rPr>
              <a:t>OPTIONAL - for use with S&amp;T and general audiences interested in using EMSL facilities and capabilities, environmental management, or relevant sponsor groups</a:t>
            </a:r>
            <a:endParaRPr lang="en-US">
              <a:solidFill>
                <a:prstClr val="black"/>
              </a:solidFill>
            </a:endParaRPr>
          </a:p>
          <a:p>
            <a:endParaRPr lang="en-US"/>
          </a:p>
          <a:p>
            <a:r>
              <a:rPr lang="en-US"/>
              <a:t>EMSL’s environmental and energy research areas include atmospheric aerosols, feedstocks, global carbon cycling, biogeochemistry, subsurface science, and energy materials. Scientists can propose research that utilizes any of EMSL’s 150+ experimental instruments—including mass spectrometers, microscopes, nuclear magnetic resonance spectrometers, and surface characterization tools—or its high-performance supercomputer, typically at no cost through a variety of proposal opportunities.</a:t>
            </a:r>
            <a:br>
              <a:rPr lang="en-US"/>
            </a:br>
            <a:endParaRPr lang="en-US"/>
          </a:p>
          <a:p>
            <a:r>
              <a:rPr lang="en-US" b="1"/>
              <a:t>Website: </a:t>
            </a:r>
            <a:r>
              <a:rPr lang="en-US" u="sng">
                <a:hlinkClick r:id="rId3"/>
              </a:rPr>
              <a:t>https://www.emsl.pnnl.gov/emslweb/about</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710104DB-87CA-D64F-AB86-DB2520DDF5D7}" type="slidenum">
              <a:rPr kumimoji="0" lang="en-US" sz="9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109728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00252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xfrm>
            <a:off x="686098" y="4343704"/>
            <a:ext cx="5485805" cy="4113892"/>
          </a:xfrm>
          <a:noFill/>
          <a:ln/>
        </p:spPr>
        <p:txBody>
          <a:bodyPr/>
          <a:lstStyle/>
          <a:p>
            <a:pPr marL="0" marR="0" indent="0" algn="l" defTabSz="457200" rtl="0" eaLnBrk="1" fontAlgn="base" latinLnBrk="0" hangingPunct="1">
              <a:lnSpc>
                <a:spcPct val="100000"/>
              </a:lnSpc>
              <a:spcBef>
                <a:spcPct val="30000"/>
              </a:spcBef>
              <a:spcAft>
                <a:spcPct val="0"/>
              </a:spcAft>
              <a:buClr>
                <a:srgbClr val="000000"/>
              </a:buClr>
              <a:buSzPct val="100000"/>
              <a:buFont typeface="Times New Roman" pitchFamily="18" charset="0"/>
              <a:buNone/>
              <a:tabLst/>
              <a:defRPr/>
            </a:pPr>
            <a:r>
              <a:rPr lang="en-US" sz="1200" kern="1200">
                <a:solidFill>
                  <a:srgbClr val="000000"/>
                </a:solidFill>
                <a:effectLst/>
                <a:latin typeface="Times New Roman" pitchFamily="16" charset="0"/>
                <a:ea typeface="+mn-ea"/>
                <a:cs typeface="+mn-cs"/>
              </a:rPr>
              <a:t>Fourier transforms of the dipole and </a:t>
            </a:r>
            <a:r>
              <a:rPr lang="en-US" sz="1200" kern="1200" err="1">
                <a:solidFill>
                  <a:srgbClr val="000000"/>
                </a:solidFill>
                <a:effectLst/>
                <a:latin typeface="Times New Roman" pitchFamily="16" charset="0"/>
                <a:ea typeface="+mn-ea"/>
                <a:cs typeface="+mn-cs"/>
              </a:rPr>
              <a:t>polarizability</a:t>
            </a:r>
            <a:r>
              <a:rPr lang="en-US" sz="1200" kern="1200">
                <a:solidFill>
                  <a:srgbClr val="000000"/>
                </a:solidFill>
                <a:effectLst/>
                <a:latin typeface="Times New Roman" pitchFamily="16" charset="0"/>
                <a:ea typeface="+mn-ea"/>
                <a:cs typeface="+mn-cs"/>
              </a:rPr>
              <a:t> correlation functions in the time domain</a:t>
            </a:r>
            <a:endParaRPr lang="en-US"/>
          </a:p>
          <a:p>
            <a:pPr marL="0" marR="0" indent="0" algn="l" defTabSz="457200" rtl="0" eaLnBrk="1" fontAlgn="base" latinLnBrk="0" hangingPunct="1">
              <a:lnSpc>
                <a:spcPct val="100000"/>
              </a:lnSpc>
              <a:spcBef>
                <a:spcPct val="30000"/>
              </a:spcBef>
              <a:spcAft>
                <a:spcPct val="0"/>
              </a:spcAft>
              <a:buClr>
                <a:srgbClr val="000000"/>
              </a:buClr>
              <a:buSzPct val="100000"/>
              <a:buFont typeface="Times New Roman" pitchFamily="18" charset="0"/>
              <a:buNone/>
              <a:tabLst/>
              <a:defRPr/>
            </a:pPr>
            <a:endParaRPr lang="en-US" sz="1200" kern="1200">
              <a:solidFill>
                <a:srgbClr val="000000"/>
              </a:solidFill>
              <a:effectLst/>
              <a:latin typeface="Times New Roman" pitchFamily="16" charset="0"/>
              <a:ea typeface="+mn-ea"/>
              <a:cs typeface="+mn-cs"/>
            </a:endParaRPr>
          </a:p>
          <a:p>
            <a:pPr marL="0" marR="0" indent="0" algn="l" defTabSz="457200" rtl="0" eaLnBrk="1" fontAlgn="base" latinLnBrk="0" hangingPunct="1">
              <a:lnSpc>
                <a:spcPct val="100000"/>
              </a:lnSpc>
              <a:spcBef>
                <a:spcPct val="30000"/>
              </a:spcBef>
              <a:spcAft>
                <a:spcPct val="0"/>
              </a:spcAft>
              <a:buClr>
                <a:srgbClr val="000000"/>
              </a:buClr>
              <a:buSzPct val="100000"/>
              <a:buFont typeface="Times New Roman" pitchFamily="18" charset="0"/>
              <a:buNone/>
              <a:tabLst/>
              <a:defRPr/>
            </a:pPr>
            <a:r>
              <a:rPr lang="en-US" sz="1200" kern="1200">
                <a:solidFill>
                  <a:srgbClr val="000000"/>
                </a:solidFill>
                <a:effectLst/>
                <a:latin typeface="Times New Roman" pitchFamily="16" charset="0"/>
                <a:ea typeface="+mn-ea"/>
                <a:cs typeface="+mn-cs"/>
              </a:rPr>
              <a:t>Frequency-dependent molecular </a:t>
            </a:r>
            <a:r>
              <a:rPr lang="en-US" sz="1200" kern="1200" err="1">
                <a:solidFill>
                  <a:srgbClr val="000000"/>
                </a:solidFill>
                <a:effectLst/>
                <a:latin typeface="Times New Roman" pitchFamily="16" charset="0"/>
                <a:ea typeface="+mn-ea"/>
                <a:cs typeface="+mn-cs"/>
              </a:rPr>
              <a:t>polarizability</a:t>
            </a:r>
            <a:r>
              <a:rPr lang="en-US" sz="1200" kern="1200">
                <a:solidFill>
                  <a:srgbClr val="000000"/>
                </a:solidFill>
                <a:effectLst/>
                <a:latin typeface="Times New Roman" pitchFamily="16" charset="0"/>
                <a:ea typeface="+mn-ea"/>
                <a:cs typeface="+mn-cs"/>
              </a:rPr>
              <a:t> tensors for Raman analysis  computed at every step in each of the trajectories in the velocity gauge at an incident wavelength of 800 nm to match with the excitation wavelength used in the experiments </a:t>
            </a:r>
          </a:p>
          <a:p>
            <a:pPr marL="0" marR="0" indent="0" algn="l" defTabSz="457200" rtl="0" eaLnBrk="1" fontAlgn="base" latinLnBrk="0" hangingPunct="1">
              <a:lnSpc>
                <a:spcPct val="100000"/>
              </a:lnSpc>
              <a:spcBef>
                <a:spcPct val="30000"/>
              </a:spcBef>
              <a:spcAft>
                <a:spcPct val="0"/>
              </a:spcAft>
              <a:buClr>
                <a:srgbClr val="000000"/>
              </a:buClr>
              <a:buSzPct val="100000"/>
              <a:buFont typeface="Times New Roman" pitchFamily="18" charset="0"/>
              <a:buNone/>
              <a:tabLst/>
              <a:defRPr/>
            </a:pPr>
            <a:endParaRPr lang="en-US"/>
          </a:p>
          <a:p>
            <a:pPr eaLnBrk="1" hangingPunct="1"/>
            <a:endParaRPr lang="en-US">
              <a:latin typeface="Times New Roman" pitchFamily="18" charset="0"/>
            </a:endParaRPr>
          </a:p>
        </p:txBody>
      </p:sp>
    </p:spTree>
    <p:extLst>
      <p:ext uri="{BB962C8B-B14F-4D97-AF65-F5344CB8AC3E}">
        <p14:creationId xmlns:p14="http://schemas.microsoft.com/office/powerpoint/2010/main" val="4005575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xfrm>
            <a:off x="685800" y="4343400"/>
            <a:ext cx="5486400" cy="4114800"/>
          </a:xfrm>
          <a:noFill/>
          <a:ln/>
        </p:spPr>
        <p:txBody>
          <a:bodyPr/>
          <a:lstStyle/>
          <a:p>
            <a:pPr eaLnBrk="1" hangingPunct="1"/>
            <a:r>
              <a:rPr lang="en-US">
                <a:latin typeface="Times New Roman" pitchFamily="18" charset="0"/>
              </a:rPr>
              <a:t>Conductor</a:t>
            </a:r>
            <a:r>
              <a:rPr lang="en-US" baseline="0">
                <a:latin typeface="Times New Roman" pitchFamily="18" charset="0"/>
              </a:rPr>
              <a:t> like screening model (COSMO)</a:t>
            </a:r>
          </a:p>
          <a:p>
            <a:pPr eaLnBrk="1" hangingPunct="1"/>
            <a:r>
              <a:rPr lang="en-US" sz="1200" b="0" i="1" kern="1200">
                <a:solidFill>
                  <a:schemeClr val="tx1"/>
                </a:solidFill>
                <a:effectLst/>
                <a:latin typeface="Times New Roman" pitchFamily="-80" charset="0"/>
                <a:ea typeface="MS PGothic" pitchFamily="34" charset="-128"/>
                <a:cs typeface="ＭＳ Ｐゴシック" pitchFamily="-112" charset="-128"/>
              </a:rPr>
              <a:t>ONIOM</a:t>
            </a:r>
            <a:r>
              <a:rPr lang="en-US" sz="1200" b="0" kern="1200">
                <a:solidFill>
                  <a:schemeClr val="tx1"/>
                </a:solidFill>
                <a:effectLst/>
                <a:latin typeface="Times New Roman" pitchFamily="-80" charset="0"/>
                <a:ea typeface="MS PGothic" pitchFamily="34" charset="-128"/>
                <a:cs typeface="ＭＳ Ｐゴシック" pitchFamily="-112" charset="-128"/>
              </a:rPr>
              <a:t> (our own n-layered integrated molecular orbital and molecular mechanics</a:t>
            </a:r>
            <a:endParaRPr lang="en-US">
              <a:latin typeface="Times New Roman" pitchFamily="18" charset="0"/>
            </a:endParaRPr>
          </a:p>
        </p:txBody>
      </p:sp>
    </p:spTree>
    <p:extLst>
      <p:ext uri="{BB962C8B-B14F-4D97-AF65-F5344CB8AC3E}">
        <p14:creationId xmlns:p14="http://schemas.microsoft.com/office/powerpoint/2010/main" val="608431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xfrm>
            <a:off x="685800" y="4343400"/>
            <a:ext cx="5486400" cy="4114800"/>
          </a:xfrm>
          <a:noFill/>
          <a:ln/>
        </p:spPr>
        <p:txBody>
          <a:bodyPr/>
          <a:lstStyle/>
          <a:p>
            <a:pPr eaLnBrk="1" hangingPunct="1"/>
            <a:r>
              <a:rPr lang="en-US">
                <a:latin typeface="Times New Roman" pitchFamily="18" charset="0"/>
              </a:rPr>
              <a:t>Conductor</a:t>
            </a:r>
            <a:r>
              <a:rPr lang="en-US" baseline="0">
                <a:latin typeface="Times New Roman" pitchFamily="18" charset="0"/>
              </a:rPr>
              <a:t> like screening model (COSMO)</a:t>
            </a:r>
          </a:p>
          <a:p>
            <a:pPr eaLnBrk="1" hangingPunct="1"/>
            <a:r>
              <a:rPr lang="en-US" sz="1200" b="0" i="1" kern="1200">
                <a:solidFill>
                  <a:schemeClr val="tx1"/>
                </a:solidFill>
                <a:effectLst/>
                <a:latin typeface="Times New Roman" pitchFamily="-80" charset="0"/>
                <a:ea typeface="MS PGothic" pitchFamily="34" charset="-128"/>
                <a:cs typeface="ＭＳ Ｐゴシック" pitchFamily="-112" charset="-128"/>
              </a:rPr>
              <a:t>ONIOM</a:t>
            </a:r>
            <a:r>
              <a:rPr lang="en-US" sz="1200" b="0" kern="1200">
                <a:solidFill>
                  <a:schemeClr val="tx1"/>
                </a:solidFill>
                <a:effectLst/>
                <a:latin typeface="Times New Roman" pitchFamily="-80" charset="0"/>
                <a:ea typeface="MS PGothic" pitchFamily="34" charset="-128"/>
                <a:cs typeface="ＭＳ Ｐゴシック" pitchFamily="-112" charset="-128"/>
              </a:rPr>
              <a:t> (our own n-layered integrated molecular orbital and molecular mechanics</a:t>
            </a:r>
            <a:endParaRPr lang="en-US">
              <a:latin typeface="Times New Roman" pitchFamily="18" charset="0"/>
            </a:endParaRPr>
          </a:p>
        </p:txBody>
      </p:sp>
    </p:spTree>
    <p:extLst>
      <p:ext uri="{BB962C8B-B14F-4D97-AF65-F5344CB8AC3E}">
        <p14:creationId xmlns:p14="http://schemas.microsoft.com/office/powerpoint/2010/main" val="1856010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74650" y="671513"/>
            <a:ext cx="6096000" cy="3429000"/>
          </a:xfrm>
          <a:ln/>
        </p:spPr>
      </p:sp>
      <p:sp>
        <p:nvSpPr>
          <p:cNvPr id="92163" name="Rectangle 3"/>
          <p:cNvSpPr>
            <a:spLocks noGrp="1" noChangeArrowheads="1"/>
          </p:cNvSpPr>
          <p:nvPr>
            <p:ph type="body" idx="1"/>
          </p:nvPr>
        </p:nvSpPr>
        <p:spPr>
          <a:xfrm>
            <a:off x="890589" y="4322963"/>
            <a:ext cx="5062537" cy="4100016"/>
          </a:xfrm>
        </p:spPr>
        <p:txBody>
          <a:bodyPr lIns="89478" tIns="44739" rIns="89478" bIns="44739"/>
          <a:lstStyle/>
          <a:p>
            <a:pPr algn="just"/>
            <a:r>
              <a:rPr lang="en-US">
                <a:latin typeface="Times" pitchFamily="18" charset="0"/>
              </a:rPr>
              <a:t>This slide has an example of minimal input.  You specify the geometry, specify the basis set, and tell </a:t>
            </a:r>
            <a:r>
              <a:rPr lang="en-US" err="1">
                <a:latin typeface="Times" pitchFamily="18" charset="0"/>
              </a:rPr>
              <a:t>NWChem</a:t>
            </a:r>
            <a:r>
              <a:rPr lang="en-US">
                <a:latin typeface="Times" pitchFamily="18" charset="0"/>
              </a:rPr>
              <a:t> to do an SCF.  This is a complete input file.  </a:t>
            </a:r>
            <a:r>
              <a:rPr lang="en-US">
                <a:solidFill>
                  <a:schemeClr val="tx2"/>
                </a:solidFill>
                <a:latin typeface="Times" pitchFamily="18" charset="0"/>
              </a:rPr>
              <a:t>The default task is energy, so this will give the SCF energy.</a:t>
            </a:r>
          </a:p>
          <a:p>
            <a:endParaRPr lang="en-US"/>
          </a:p>
          <a:p>
            <a:endParaRPr lang="en-US"/>
          </a:p>
        </p:txBody>
      </p:sp>
    </p:spTree>
    <p:extLst>
      <p:ext uri="{BB962C8B-B14F-4D97-AF65-F5344CB8AC3E}">
        <p14:creationId xmlns:p14="http://schemas.microsoft.com/office/powerpoint/2010/main" val="1482437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74650" y="671513"/>
            <a:ext cx="6096000" cy="3429000"/>
          </a:xfrm>
          <a:ln/>
        </p:spPr>
      </p:sp>
      <p:sp>
        <p:nvSpPr>
          <p:cNvPr id="92163" name="Rectangle 3"/>
          <p:cNvSpPr>
            <a:spLocks noGrp="1" noChangeArrowheads="1"/>
          </p:cNvSpPr>
          <p:nvPr>
            <p:ph type="body" idx="1"/>
          </p:nvPr>
        </p:nvSpPr>
        <p:spPr>
          <a:xfrm>
            <a:off x="890589" y="4322963"/>
            <a:ext cx="5062537" cy="4100016"/>
          </a:xfrm>
        </p:spPr>
        <p:txBody>
          <a:bodyPr lIns="89478" tIns="44739" rIns="89478" bIns="44739"/>
          <a:lstStyle/>
          <a:p>
            <a:pPr algn="just"/>
            <a:r>
              <a:rPr lang="en-US">
                <a:latin typeface="Times" pitchFamily="18" charset="0"/>
              </a:rPr>
              <a:t>This slide has an example of minimal input.  You specify the geometry, specify the basis set, and tell </a:t>
            </a:r>
            <a:r>
              <a:rPr lang="en-US" err="1">
                <a:latin typeface="Times" pitchFamily="18" charset="0"/>
              </a:rPr>
              <a:t>NWChem</a:t>
            </a:r>
            <a:r>
              <a:rPr lang="en-US">
                <a:latin typeface="Times" pitchFamily="18" charset="0"/>
              </a:rPr>
              <a:t> to do an SCF.  This is a complete input file.  </a:t>
            </a:r>
            <a:r>
              <a:rPr lang="en-US">
                <a:solidFill>
                  <a:schemeClr val="tx2"/>
                </a:solidFill>
                <a:latin typeface="Times" pitchFamily="18" charset="0"/>
              </a:rPr>
              <a:t>The default task is energy, so this will give the SCF energy.</a:t>
            </a:r>
          </a:p>
          <a:p>
            <a:endParaRPr lang="en-US"/>
          </a:p>
          <a:p>
            <a:endParaRPr lang="en-US"/>
          </a:p>
        </p:txBody>
      </p:sp>
    </p:spTree>
    <p:extLst>
      <p:ext uri="{BB962C8B-B14F-4D97-AF65-F5344CB8AC3E}">
        <p14:creationId xmlns:p14="http://schemas.microsoft.com/office/powerpoint/2010/main" val="2012309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74650" y="671513"/>
            <a:ext cx="6096000" cy="3429000"/>
          </a:xfrm>
          <a:ln/>
        </p:spPr>
      </p:sp>
      <p:sp>
        <p:nvSpPr>
          <p:cNvPr id="92163" name="Rectangle 3"/>
          <p:cNvSpPr>
            <a:spLocks noGrp="1" noChangeArrowheads="1"/>
          </p:cNvSpPr>
          <p:nvPr>
            <p:ph type="body" idx="1"/>
          </p:nvPr>
        </p:nvSpPr>
        <p:spPr>
          <a:xfrm>
            <a:off x="890589" y="4322963"/>
            <a:ext cx="5062537" cy="4100016"/>
          </a:xfrm>
        </p:spPr>
        <p:txBody>
          <a:bodyPr lIns="89478" tIns="44739" rIns="89478" bIns="44739"/>
          <a:lstStyle/>
          <a:p>
            <a:pPr algn="just"/>
            <a:r>
              <a:rPr lang="en-US">
                <a:latin typeface="Times" pitchFamily="18" charset="0"/>
              </a:rPr>
              <a:t>This slide has an example of minimal input.  You specify the geometry, specify the basis set, and tell </a:t>
            </a:r>
            <a:r>
              <a:rPr lang="en-US" err="1">
                <a:latin typeface="Times" pitchFamily="18" charset="0"/>
              </a:rPr>
              <a:t>NWChem</a:t>
            </a:r>
            <a:r>
              <a:rPr lang="en-US">
                <a:latin typeface="Times" pitchFamily="18" charset="0"/>
              </a:rPr>
              <a:t> to do an SCF.  This is a complete input file.  </a:t>
            </a:r>
            <a:r>
              <a:rPr lang="en-US">
                <a:solidFill>
                  <a:schemeClr val="tx2"/>
                </a:solidFill>
                <a:latin typeface="Times" pitchFamily="18" charset="0"/>
              </a:rPr>
              <a:t>The default task is energy, so this will give the SCF energy.</a:t>
            </a:r>
          </a:p>
          <a:p>
            <a:endParaRPr lang="en-US"/>
          </a:p>
          <a:p>
            <a:endParaRPr lang="en-US"/>
          </a:p>
        </p:txBody>
      </p:sp>
    </p:spTree>
    <p:extLst>
      <p:ext uri="{BB962C8B-B14F-4D97-AF65-F5344CB8AC3E}">
        <p14:creationId xmlns:p14="http://schemas.microsoft.com/office/powerpoint/2010/main" val="1981838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74650" y="671513"/>
            <a:ext cx="6096000" cy="3429000"/>
          </a:xfrm>
          <a:ln/>
        </p:spPr>
      </p:sp>
      <p:sp>
        <p:nvSpPr>
          <p:cNvPr id="92163" name="Rectangle 3"/>
          <p:cNvSpPr>
            <a:spLocks noGrp="1" noChangeArrowheads="1"/>
          </p:cNvSpPr>
          <p:nvPr>
            <p:ph type="body" idx="1"/>
          </p:nvPr>
        </p:nvSpPr>
        <p:spPr>
          <a:xfrm>
            <a:off x="890589" y="4322963"/>
            <a:ext cx="5062537" cy="4100016"/>
          </a:xfrm>
        </p:spPr>
        <p:txBody>
          <a:bodyPr lIns="89478" tIns="44739" rIns="89478" bIns="44739"/>
          <a:lstStyle/>
          <a:p>
            <a:pPr algn="just"/>
            <a:r>
              <a:rPr lang="en-US">
                <a:latin typeface="Times" pitchFamily="18" charset="0"/>
              </a:rPr>
              <a:t>This slide has an example of minimal input.  You specify the geometry, specify the basis set, and tell </a:t>
            </a:r>
            <a:r>
              <a:rPr lang="en-US" err="1">
                <a:latin typeface="Times" pitchFamily="18" charset="0"/>
              </a:rPr>
              <a:t>NWChem</a:t>
            </a:r>
            <a:r>
              <a:rPr lang="en-US">
                <a:latin typeface="Times" pitchFamily="18" charset="0"/>
              </a:rPr>
              <a:t> to do an SCF.  This is a complete input file.  </a:t>
            </a:r>
            <a:r>
              <a:rPr lang="en-US">
                <a:solidFill>
                  <a:schemeClr val="tx2"/>
                </a:solidFill>
                <a:latin typeface="Times" pitchFamily="18" charset="0"/>
              </a:rPr>
              <a:t>The default task is energy, so this will give the SCF energy.</a:t>
            </a:r>
          </a:p>
          <a:p>
            <a:endParaRPr lang="en-US"/>
          </a:p>
          <a:p>
            <a:endParaRPr lang="en-US"/>
          </a:p>
        </p:txBody>
      </p:sp>
    </p:spTree>
    <p:extLst>
      <p:ext uri="{BB962C8B-B14F-4D97-AF65-F5344CB8AC3E}">
        <p14:creationId xmlns:p14="http://schemas.microsoft.com/office/powerpoint/2010/main" val="3478236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74650" y="671513"/>
            <a:ext cx="6096000" cy="3429000"/>
          </a:xfrm>
          <a:ln/>
        </p:spPr>
      </p:sp>
      <p:sp>
        <p:nvSpPr>
          <p:cNvPr id="92163" name="Rectangle 3"/>
          <p:cNvSpPr>
            <a:spLocks noGrp="1" noChangeArrowheads="1"/>
          </p:cNvSpPr>
          <p:nvPr>
            <p:ph type="body" idx="1"/>
          </p:nvPr>
        </p:nvSpPr>
        <p:spPr>
          <a:xfrm>
            <a:off x="890589" y="4322963"/>
            <a:ext cx="5062537" cy="4100016"/>
          </a:xfrm>
        </p:spPr>
        <p:txBody>
          <a:bodyPr lIns="89478" tIns="44739" rIns="89478" bIns="44739"/>
          <a:lstStyle/>
          <a:p>
            <a:pPr algn="just"/>
            <a:r>
              <a:rPr lang="en-US">
                <a:latin typeface="Times" pitchFamily="18" charset="0"/>
              </a:rPr>
              <a:t>This slide has an example of minimal input.  You specify the geometry, specify the basis set, and tell </a:t>
            </a:r>
            <a:r>
              <a:rPr lang="en-US" err="1">
                <a:latin typeface="Times" pitchFamily="18" charset="0"/>
              </a:rPr>
              <a:t>NWChem</a:t>
            </a:r>
            <a:r>
              <a:rPr lang="en-US">
                <a:latin typeface="Times" pitchFamily="18" charset="0"/>
              </a:rPr>
              <a:t> to do an SCF.  This is a complete input file.  </a:t>
            </a:r>
            <a:r>
              <a:rPr lang="en-US">
                <a:solidFill>
                  <a:schemeClr val="tx2"/>
                </a:solidFill>
                <a:latin typeface="Times" pitchFamily="18" charset="0"/>
              </a:rPr>
              <a:t>The default task is energy, so this will give the SCF energy.</a:t>
            </a:r>
          </a:p>
          <a:p>
            <a:endParaRPr lang="en-US"/>
          </a:p>
          <a:p>
            <a:endParaRPr lang="en-US"/>
          </a:p>
        </p:txBody>
      </p:sp>
    </p:spTree>
    <p:extLst>
      <p:ext uri="{BB962C8B-B14F-4D97-AF65-F5344CB8AC3E}">
        <p14:creationId xmlns:p14="http://schemas.microsoft.com/office/powerpoint/2010/main" val="1739142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74650" y="671513"/>
            <a:ext cx="6096000" cy="3429000"/>
          </a:xfrm>
          <a:ln/>
        </p:spPr>
      </p:sp>
      <p:sp>
        <p:nvSpPr>
          <p:cNvPr id="92163" name="Rectangle 3"/>
          <p:cNvSpPr>
            <a:spLocks noGrp="1" noChangeArrowheads="1"/>
          </p:cNvSpPr>
          <p:nvPr>
            <p:ph type="body" idx="1"/>
          </p:nvPr>
        </p:nvSpPr>
        <p:spPr>
          <a:xfrm>
            <a:off x="890589" y="4322963"/>
            <a:ext cx="5062537" cy="4100016"/>
          </a:xfrm>
        </p:spPr>
        <p:txBody>
          <a:bodyPr lIns="89478" tIns="44739" rIns="89478" bIns="44739"/>
          <a:lstStyle/>
          <a:p>
            <a:pPr algn="just"/>
            <a:r>
              <a:rPr lang="en-US">
                <a:latin typeface="Times" pitchFamily="18" charset="0"/>
              </a:rPr>
              <a:t>This slide has an example of minimal input.  You specify the geometry, specify the basis set, and tell </a:t>
            </a:r>
            <a:r>
              <a:rPr lang="en-US" err="1">
                <a:latin typeface="Times" pitchFamily="18" charset="0"/>
              </a:rPr>
              <a:t>NWChem</a:t>
            </a:r>
            <a:r>
              <a:rPr lang="en-US">
                <a:latin typeface="Times" pitchFamily="18" charset="0"/>
              </a:rPr>
              <a:t> to do an SCF.  This is a complete input file.  </a:t>
            </a:r>
            <a:r>
              <a:rPr lang="en-US">
                <a:solidFill>
                  <a:schemeClr val="tx2"/>
                </a:solidFill>
                <a:latin typeface="Times" pitchFamily="18" charset="0"/>
              </a:rPr>
              <a:t>The default task is energy, so this will give the SCF energy.</a:t>
            </a:r>
          </a:p>
          <a:p>
            <a:endParaRPr lang="en-US"/>
          </a:p>
          <a:p>
            <a:endParaRPr lang="en-US"/>
          </a:p>
        </p:txBody>
      </p:sp>
    </p:spTree>
    <p:extLst>
      <p:ext uri="{BB962C8B-B14F-4D97-AF65-F5344CB8AC3E}">
        <p14:creationId xmlns:p14="http://schemas.microsoft.com/office/powerpoint/2010/main" val="203876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74650" y="671513"/>
            <a:ext cx="6096000" cy="3429000"/>
          </a:xfrm>
          <a:ln/>
        </p:spPr>
      </p:sp>
      <p:sp>
        <p:nvSpPr>
          <p:cNvPr id="92163" name="Rectangle 3"/>
          <p:cNvSpPr>
            <a:spLocks noGrp="1" noChangeArrowheads="1"/>
          </p:cNvSpPr>
          <p:nvPr>
            <p:ph type="body" idx="1"/>
          </p:nvPr>
        </p:nvSpPr>
        <p:spPr>
          <a:xfrm>
            <a:off x="890589" y="4322963"/>
            <a:ext cx="5062537" cy="4100016"/>
          </a:xfrm>
        </p:spPr>
        <p:txBody>
          <a:bodyPr lIns="89478" tIns="44739" rIns="89478" bIns="44739"/>
          <a:lstStyle/>
          <a:p>
            <a:pPr algn="just"/>
            <a:r>
              <a:rPr lang="en-US">
                <a:latin typeface="Times" pitchFamily="18" charset="0"/>
              </a:rPr>
              <a:t>This slide has an example of minimal input.  You specify the geometry, specify the basis set, and tell </a:t>
            </a:r>
            <a:r>
              <a:rPr lang="en-US" err="1">
                <a:latin typeface="Times" pitchFamily="18" charset="0"/>
              </a:rPr>
              <a:t>NWChem</a:t>
            </a:r>
            <a:r>
              <a:rPr lang="en-US">
                <a:latin typeface="Times" pitchFamily="18" charset="0"/>
              </a:rPr>
              <a:t> to do an SCF.  This is a complete input file.  </a:t>
            </a:r>
            <a:r>
              <a:rPr lang="en-US">
                <a:solidFill>
                  <a:schemeClr val="tx2"/>
                </a:solidFill>
                <a:latin typeface="Times" pitchFamily="18" charset="0"/>
              </a:rPr>
              <a:t>The default task is energy, so this will give the SCF energy.</a:t>
            </a:r>
          </a:p>
          <a:p>
            <a:endParaRPr lang="en-US"/>
          </a:p>
          <a:p>
            <a:endParaRPr lang="en-US"/>
          </a:p>
        </p:txBody>
      </p:sp>
    </p:spTree>
    <p:extLst>
      <p:ext uri="{BB962C8B-B14F-4D97-AF65-F5344CB8AC3E}">
        <p14:creationId xmlns:p14="http://schemas.microsoft.com/office/powerpoint/2010/main" val="4032841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xfrm>
            <a:off x="685800" y="4343400"/>
            <a:ext cx="5486400" cy="4114800"/>
          </a:xfrm>
          <a:noFill/>
          <a:ln/>
        </p:spPr>
        <p:txBody>
          <a:bodyPr/>
          <a:lstStyle/>
          <a:p>
            <a:pPr eaLnBrk="1" hangingPunct="1"/>
            <a:r>
              <a:rPr lang="en-US">
                <a:latin typeface="Times New Roman" pitchFamily="18" charset="0"/>
              </a:rPr>
              <a:t>Development of </a:t>
            </a:r>
            <a:r>
              <a:rPr lang="en-US" err="1">
                <a:latin typeface="Times New Roman" pitchFamily="18" charset="0"/>
              </a:rPr>
              <a:t>nwchem</a:t>
            </a:r>
            <a:r>
              <a:rPr lang="en-US" baseline="0">
                <a:latin typeface="Times New Roman" pitchFamily="18" charset="0"/>
              </a:rPr>
              <a:t> was possible thanks to the concerted effort of domain scientists and computer </a:t>
            </a:r>
            <a:r>
              <a:rPr lang="en-US" baseline="0" err="1">
                <a:latin typeface="Times New Roman" pitchFamily="18" charset="0"/>
              </a:rPr>
              <a:t>scientisct</a:t>
            </a:r>
            <a:endParaRPr lang="en-US">
              <a:latin typeface="Times New Roman" pitchFamily="18" charset="0"/>
            </a:endParaRPr>
          </a:p>
        </p:txBody>
      </p:sp>
    </p:spTree>
    <p:extLst>
      <p:ext uri="{BB962C8B-B14F-4D97-AF65-F5344CB8AC3E}">
        <p14:creationId xmlns:p14="http://schemas.microsoft.com/office/powerpoint/2010/main" val="1843700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74650" y="671513"/>
            <a:ext cx="6096000" cy="3429000"/>
          </a:xfrm>
          <a:ln/>
        </p:spPr>
      </p:sp>
      <p:sp>
        <p:nvSpPr>
          <p:cNvPr id="92163" name="Rectangle 3"/>
          <p:cNvSpPr>
            <a:spLocks noGrp="1" noChangeArrowheads="1"/>
          </p:cNvSpPr>
          <p:nvPr>
            <p:ph type="body" idx="1"/>
          </p:nvPr>
        </p:nvSpPr>
        <p:spPr>
          <a:xfrm>
            <a:off x="890589" y="4322963"/>
            <a:ext cx="5062537" cy="4100016"/>
          </a:xfrm>
        </p:spPr>
        <p:txBody>
          <a:bodyPr lIns="89478" tIns="44739" rIns="89478" bIns="44739"/>
          <a:lstStyle/>
          <a:p>
            <a:pPr algn="just"/>
            <a:r>
              <a:rPr lang="en-US">
                <a:latin typeface="Times" pitchFamily="18" charset="0"/>
              </a:rPr>
              <a:t>This slide has an example of minimal input.  You specify the geometry, specify the basis set, and tell </a:t>
            </a:r>
            <a:r>
              <a:rPr lang="en-US" err="1">
                <a:latin typeface="Times" pitchFamily="18" charset="0"/>
              </a:rPr>
              <a:t>NWChem</a:t>
            </a:r>
            <a:r>
              <a:rPr lang="en-US">
                <a:latin typeface="Times" pitchFamily="18" charset="0"/>
              </a:rPr>
              <a:t> to do an SCF.  This is a complete input file.  </a:t>
            </a:r>
            <a:r>
              <a:rPr lang="en-US">
                <a:solidFill>
                  <a:schemeClr val="tx2"/>
                </a:solidFill>
                <a:latin typeface="Times" pitchFamily="18" charset="0"/>
              </a:rPr>
              <a:t>The default task is energy, so this will give the SCF energy.</a:t>
            </a:r>
          </a:p>
          <a:p>
            <a:endParaRPr lang="en-US"/>
          </a:p>
          <a:p>
            <a:endParaRPr lang="en-US"/>
          </a:p>
        </p:txBody>
      </p:sp>
    </p:spTree>
    <p:extLst>
      <p:ext uri="{BB962C8B-B14F-4D97-AF65-F5344CB8AC3E}">
        <p14:creationId xmlns:p14="http://schemas.microsoft.com/office/powerpoint/2010/main" val="558489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74650" y="671513"/>
            <a:ext cx="6096000" cy="3429000"/>
          </a:xfrm>
          <a:ln/>
        </p:spPr>
      </p:sp>
      <p:sp>
        <p:nvSpPr>
          <p:cNvPr id="92163" name="Rectangle 3"/>
          <p:cNvSpPr>
            <a:spLocks noGrp="1" noChangeArrowheads="1"/>
          </p:cNvSpPr>
          <p:nvPr>
            <p:ph type="body" idx="1"/>
          </p:nvPr>
        </p:nvSpPr>
        <p:spPr>
          <a:xfrm>
            <a:off x="890589" y="4322963"/>
            <a:ext cx="5062537" cy="4100016"/>
          </a:xfrm>
        </p:spPr>
        <p:txBody>
          <a:bodyPr lIns="89478" tIns="44739" rIns="89478" bIns="44739"/>
          <a:lstStyle/>
          <a:p>
            <a:pPr algn="just"/>
            <a:r>
              <a:rPr lang="en-US">
                <a:latin typeface="Times" pitchFamily="18" charset="0"/>
              </a:rPr>
              <a:t>This slide has an example of minimal input.  You specify the geometry, specify the basis set, and tell </a:t>
            </a:r>
            <a:r>
              <a:rPr lang="en-US" err="1">
                <a:latin typeface="Times" pitchFamily="18" charset="0"/>
              </a:rPr>
              <a:t>NWChem</a:t>
            </a:r>
            <a:r>
              <a:rPr lang="en-US">
                <a:latin typeface="Times" pitchFamily="18" charset="0"/>
              </a:rPr>
              <a:t> to do an SCF.  This is a complete input file.  </a:t>
            </a:r>
            <a:r>
              <a:rPr lang="en-US">
                <a:solidFill>
                  <a:schemeClr val="tx2"/>
                </a:solidFill>
                <a:latin typeface="Times" pitchFamily="18" charset="0"/>
              </a:rPr>
              <a:t>The default task is energy, so this will give the SCF energy.</a:t>
            </a:r>
          </a:p>
          <a:p>
            <a:endParaRPr lang="en-US"/>
          </a:p>
          <a:p>
            <a:endParaRPr lang="en-US"/>
          </a:p>
        </p:txBody>
      </p:sp>
    </p:spTree>
    <p:extLst>
      <p:ext uri="{BB962C8B-B14F-4D97-AF65-F5344CB8AC3E}">
        <p14:creationId xmlns:p14="http://schemas.microsoft.com/office/powerpoint/2010/main" val="661931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74650" y="671513"/>
            <a:ext cx="6096000" cy="3429000"/>
          </a:xfrm>
          <a:ln/>
        </p:spPr>
      </p:sp>
      <p:sp>
        <p:nvSpPr>
          <p:cNvPr id="92163" name="Rectangle 3"/>
          <p:cNvSpPr>
            <a:spLocks noGrp="1" noChangeArrowheads="1"/>
          </p:cNvSpPr>
          <p:nvPr>
            <p:ph type="body" idx="1"/>
          </p:nvPr>
        </p:nvSpPr>
        <p:spPr>
          <a:xfrm>
            <a:off x="890589" y="4322963"/>
            <a:ext cx="5062537" cy="4100016"/>
          </a:xfrm>
        </p:spPr>
        <p:txBody>
          <a:bodyPr lIns="89478" tIns="44739" rIns="89478" bIns="44739"/>
          <a:lstStyle/>
          <a:p>
            <a:endParaRPr lang="en-US"/>
          </a:p>
        </p:txBody>
      </p:sp>
    </p:spTree>
    <p:extLst>
      <p:ext uri="{BB962C8B-B14F-4D97-AF65-F5344CB8AC3E}">
        <p14:creationId xmlns:p14="http://schemas.microsoft.com/office/powerpoint/2010/main" val="1199100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74650" y="671513"/>
            <a:ext cx="6096000" cy="3429000"/>
          </a:xfrm>
          <a:ln/>
        </p:spPr>
      </p:sp>
      <p:sp>
        <p:nvSpPr>
          <p:cNvPr id="92163" name="Rectangle 3"/>
          <p:cNvSpPr>
            <a:spLocks noGrp="1" noChangeArrowheads="1"/>
          </p:cNvSpPr>
          <p:nvPr>
            <p:ph type="body" idx="1"/>
          </p:nvPr>
        </p:nvSpPr>
        <p:spPr>
          <a:xfrm>
            <a:off x="890589" y="4322963"/>
            <a:ext cx="5062537" cy="4100016"/>
          </a:xfrm>
        </p:spPr>
        <p:txBody>
          <a:bodyPr lIns="89478" tIns="44739" rIns="89478" bIns="44739"/>
          <a:lstStyle/>
          <a:p>
            <a:endParaRPr lang="en-US"/>
          </a:p>
        </p:txBody>
      </p:sp>
    </p:spTree>
    <p:extLst>
      <p:ext uri="{BB962C8B-B14F-4D97-AF65-F5344CB8AC3E}">
        <p14:creationId xmlns:p14="http://schemas.microsoft.com/office/powerpoint/2010/main" val="3506952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74650" y="671513"/>
            <a:ext cx="6096000" cy="3429000"/>
          </a:xfrm>
          <a:ln/>
        </p:spPr>
      </p:sp>
      <p:sp>
        <p:nvSpPr>
          <p:cNvPr id="92163" name="Rectangle 3"/>
          <p:cNvSpPr>
            <a:spLocks noGrp="1" noChangeArrowheads="1"/>
          </p:cNvSpPr>
          <p:nvPr>
            <p:ph type="body" idx="1"/>
          </p:nvPr>
        </p:nvSpPr>
        <p:spPr>
          <a:xfrm>
            <a:off x="890589" y="4322963"/>
            <a:ext cx="5062537" cy="4100016"/>
          </a:xfrm>
        </p:spPr>
        <p:txBody>
          <a:bodyPr lIns="89478" tIns="44739" rIns="89478" bIns="44739"/>
          <a:lstStyle/>
          <a:p>
            <a:pPr algn="just"/>
            <a:r>
              <a:rPr lang="en-US">
                <a:latin typeface="Times" pitchFamily="18" charset="0"/>
              </a:rPr>
              <a:t>This slide has an example of minimal input.  You specify the geometry, specify the basis set, and tell </a:t>
            </a:r>
            <a:r>
              <a:rPr lang="en-US" err="1">
                <a:latin typeface="Times" pitchFamily="18" charset="0"/>
              </a:rPr>
              <a:t>NWChem</a:t>
            </a:r>
            <a:r>
              <a:rPr lang="en-US">
                <a:latin typeface="Times" pitchFamily="18" charset="0"/>
              </a:rPr>
              <a:t> to do an SCF.  This is a complete input file.  </a:t>
            </a:r>
            <a:r>
              <a:rPr lang="en-US">
                <a:solidFill>
                  <a:schemeClr val="tx2"/>
                </a:solidFill>
                <a:latin typeface="Times" pitchFamily="18" charset="0"/>
              </a:rPr>
              <a:t>The default task is energy, so this will give the SCF energy.</a:t>
            </a:r>
          </a:p>
          <a:p>
            <a:endParaRPr lang="en-US"/>
          </a:p>
          <a:p>
            <a:endParaRPr lang="en-US"/>
          </a:p>
        </p:txBody>
      </p:sp>
    </p:spTree>
    <p:extLst>
      <p:ext uri="{BB962C8B-B14F-4D97-AF65-F5344CB8AC3E}">
        <p14:creationId xmlns:p14="http://schemas.microsoft.com/office/powerpoint/2010/main" val="1868515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74650" y="671513"/>
            <a:ext cx="6096000" cy="3429000"/>
          </a:xfrm>
          <a:ln/>
        </p:spPr>
      </p:sp>
      <p:sp>
        <p:nvSpPr>
          <p:cNvPr id="92163" name="Rectangle 3"/>
          <p:cNvSpPr>
            <a:spLocks noGrp="1" noChangeArrowheads="1"/>
          </p:cNvSpPr>
          <p:nvPr>
            <p:ph type="body" idx="1"/>
          </p:nvPr>
        </p:nvSpPr>
        <p:spPr>
          <a:xfrm>
            <a:off x="890589" y="4322963"/>
            <a:ext cx="5062537" cy="4100016"/>
          </a:xfrm>
        </p:spPr>
        <p:txBody>
          <a:bodyPr lIns="89478" tIns="44739" rIns="89478" bIns="44739"/>
          <a:lstStyle/>
          <a:p>
            <a:pPr algn="just"/>
            <a:r>
              <a:rPr lang="en-US">
                <a:latin typeface="Times" pitchFamily="18" charset="0"/>
              </a:rPr>
              <a:t>This slide has an example of minimal input.  You specify the geometry, specify the basis set, and tell </a:t>
            </a:r>
            <a:r>
              <a:rPr lang="en-US" err="1">
                <a:latin typeface="Times" pitchFamily="18" charset="0"/>
              </a:rPr>
              <a:t>NWChem</a:t>
            </a:r>
            <a:r>
              <a:rPr lang="en-US">
                <a:latin typeface="Times" pitchFamily="18" charset="0"/>
              </a:rPr>
              <a:t> to do an SCF.  This is a complete input file.  </a:t>
            </a:r>
            <a:r>
              <a:rPr lang="en-US">
                <a:solidFill>
                  <a:schemeClr val="tx2"/>
                </a:solidFill>
                <a:latin typeface="Times" pitchFamily="18" charset="0"/>
              </a:rPr>
              <a:t>The default task is energy, so this will give the SCF energy.</a:t>
            </a:r>
          </a:p>
          <a:p>
            <a:endParaRPr lang="en-US"/>
          </a:p>
          <a:p>
            <a:endParaRPr lang="en-US"/>
          </a:p>
        </p:txBody>
      </p:sp>
    </p:spTree>
    <p:extLst>
      <p:ext uri="{BB962C8B-B14F-4D97-AF65-F5344CB8AC3E}">
        <p14:creationId xmlns:p14="http://schemas.microsoft.com/office/powerpoint/2010/main" val="1265992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74650" y="671513"/>
            <a:ext cx="6096000" cy="3429000"/>
          </a:xfrm>
          <a:ln/>
        </p:spPr>
      </p:sp>
      <p:sp>
        <p:nvSpPr>
          <p:cNvPr id="92163" name="Rectangle 3"/>
          <p:cNvSpPr>
            <a:spLocks noGrp="1" noChangeArrowheads="1"/>
          </p:cNvSpPr>
          <p:nvPr>
            <p:ph type="body" idx="1"/>
          </p:nvPr>
        </p:nvSpPr>
        <p:spPr>
          <a:xfrm>
            <a:off x="890589" y="4322963"/>
            <a:ext cx="5062537" cy="4100016"/>
          </a:xfrm>
        </p:spPr>
        <p:txBody>
          <a:bodyPr lIns="89478" tIns="44739" rIns="89478" bIns="44739"/>
          <a:lstStyle/>
          <a:p>
            <a:pPr algn="just"/>
            <a:r>
              <a:rPr lang="en-US">
                <a:latin typeface="Times" pitchFamily="18" charset="0"/>
              </a:rPr>
              <a:t>This slide has an example of minimal input.  You specify the geometry, specify the basis set, and tell </a:t>
            </a:r>
            <a:r>
              <a:rPr lang="en-US" err="1">
                <a:latin typeface="Times" pitchFamily="18" charset="0"/>
              </a:rPr>
              <a:t>NWChem</a:t>
            </a:r>
            <a:r>
              <a:rPr lang="en-US">
                <a:latin typeface="Times" pitchFamily="18" charset="0"/>
              </a:rPr>
              <a:t> to do an SCF.  This is a complete input file.  </a:t>
            </a:r>
            <a:r>
              <a:rPr lang="en-US">
                <a:solidFill>
                  <a:schemeClr val="tx2"/>
                </a:solidFill>
                <a:latin typeface="Times" pitchFamily="18" charset="0"/>
              </a:rPr>
              <a:t>The default task is energy, so this will give the SCF energy.</a:t>
            </a:r>
          </a:p>
          <a:p>
            <a:endParaRPr lang="en-US"/>
          </a:p>
          <a:p>
            <a:endParaRPr lang="en-US"/>
          </a:p>
        </p:txBody>
      </p:sp>
    </p:spTree>
    <p:extLst>
      <p:ext uri="{BB962C8B-B14F-4D97-AF65-F5344CB8AC3E}">
        <p14:creationId xmlns:p14="http://schemas.microsoft.com/office/powerpoint/2010/main" val="1778063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74650" y="671513"/>
            <a:ext cx="6096000" cy="3429000"/>
          </a:xfrm>
          <a:ln/>
        </p:spPr>
      </p:sp>
      <p:sp>
        <p:nvSpPr>
          <p:cNvPr id="92163" name="Rectangle 3"/>
          <p:cNvSpPr>
            <a:spLocks noGrp="1" noChangeArrowheads="1"/>
          </p:cNvSpPr>
          <p:nvPr>
            <p:ph type="body" idx="1"/>
          </p:nvPr>
        </p:nvSpPr>
        <p:spPr>
          <a:xfrm>
            <a:off x="890589" y="4322963"/>
            <a:ext cx="5062537" cy="4100016"/>
          </a:xfrm>
        </p:spPr>
        <p:txBody>
          <a:bodyPr lIns="89478" tIns="44739" rIns="89478" bIns="44739"/>
          <a:lstStyle/>
          <a:p>
            <a:pPr algn="just"/>
            <a:r>
              <a:rPr lang="en-US">
                <a:latin typeface="Times" pitchFamily="18" charset="0"/>
              </a:rPr>
              <a:t>This slide has an example of minimal input.  You specify the geometry, specify the basis set, and tell </a:t>
            </a:r>
            <a:r>
              <a:rPr lang="en-US" err="1">
                <a:latin typeface="Times" pitchFamily="18" charset="0"/>
              </a:rPr>
              <a:t>NWChem</a:t>
            </a:r>
            <a:r>
              <a:rPr lang="en-US">
                <a:latin typeface="Times" pitchFamily="18" charset="0"/>
              </a:rPr>
              <a:t> to do an SCF.  This is a complete input file.  </a:t>
            </a:r>
            <a:r>
              <a:rPr lang="en-US">
                <a:solidFill>
                  <a:schemeClr val="tx2"/>
                </a:solidFill>
                <a:latin typeface="Times" pitchFamily="18" charset="0"/>
              </a:rPr>
              <a:t>The default task is energy, so this will give the SCF energy.</a:t>
            </a:r>
          </a:p>
          <a:p>
            <a:endParaRPr lang="en-US"/>
          </a:p>
          <a:p>
            <a:endParaRPr lang="en-US"/>
          </a:p>
        </p:txBody>
      </p:sp>
    </p:spTree>
    <p:extLst>
      <p:ext uri="{BB962C8B-B14F-4D97-AF65-F5344CB8AC3E}">
        <p14:creationId xmlns:p14="http://schemas.microsoft.com/office/powerpoint/2010/main" val="42606768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74650" y="671513"/>
            <a:ext cx="6096000" cy="3429000"/>
          </a:xfrm>
          <a:ln/>
        </p:spPr>
      </p:sp>
      <p:sp>
        <p:nvSpPr>
          <p:cNvPr id="92163" name="Rectangle 3"/>
          <p:cNvSpPr>
            <a:spLocks noGrp="1" noChangeArrowheads="1"/>
          </p:cNvSpPr>
          <p:nvPr>
            <p:ph type="body" idx="1"/>
          </p:nvPr>
        </p:nvSpPr>
        <p:spPr>
          <a:xfrm>
            <a:off x="890589" y="4322963"/>
            <a:ext cx="5062537" cy="4100016"/>
          </a:xfrm>
        </p:spPr>
        <p:txBody>
          <a:bodyPr lIns="89478" tIns="44739" rIns="89478" bIns="44739"/>
          <a:lstStyle/>
          <a:p>
            <a:pPr algn="just"/>
            <a:r>
              <a:rPr lang="en-US">
                <a:latin typeface="Times" pitchFamily="18" charset="0"/>
              </a:rPr>
              <a:t>This slide has an example of minimal input.  You specify the geometry, specify the basis set, and tell </a:t>
            </a:r>
            <a:r>
              <a:rPr lang="en-US" err="1">
                <a:latin typeface="Times" pitchFamily="18" charset="0"/>
              </a:rPr>
              <a:t>NWChem</a:t>
            </a:r>
            <a:r>
              <a:rPr lang="en-US">
                <a:latin typeface="Times" pitchFamily="18" charset="0"/>
              </a:rPr>
              <a:t> to do an SCF.  This is a complete input file.  </a:t>
            </a:r>
            <a:r>
              <a:rPr lang="en-US">
                <a:solidFill>
                  <a:schemeClr val="tx2"/>
                </a:solidFill>
                <a:latin typeface="Times" pitchFamily="18" charset="0"/>
              </a:rPr>
              <a:t>The default task is energy, so this will give the SCF energy.</a:t>
            </a:r>
          </a:p>
          <a:p>
            <a:endParaRPr lang="en-US"/>
          </a:p>
          <a:p>
            <a:endParaRPr lang="en-US"/>
          </a:p>
        </p:txBody>
      </p:sp>
    </p:spTree>
    <p:extLst>
      <p:ext uri="{BB962C8B-B14F-4D97-AF65-F5344CB8AC3E}">
        <p14:creationId xmlns:p14="http://schemas.microsoft.com/office/powerpoint/2010/main" val="875417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74650" y="671513"/>
            <a:ext cx="6096000" cy="3429000"/>
          </a:xfrm>
          <a:ln/>
        </p:spPr>
      </p:sp>
      <p:sp>
        <p:nvSpPr>
          <p:cNvPr id="92163" name="Rectangle 3"/>
          <p:cNvSpPr>
            <a:spLocks noGrp="1" noChangeArrowheads="1"/>
          </p:cNvSpPr>
          <p:nvPr>
            <p:ph type="body" idx="1"/>
          </p:nvPr>
        </p:nvSpPr>
        <p:spPr>
          <a:xfrm>
            <a:off x="890589" y="4322963"/>
            <a:ext cx="5062537" cy="4100016"/>
          </a:xfrm>
        </p:spPr>
        <p:txBody>
          <a:bodyPr lIns="89478" tIns="44739" rIns="89478" bIns="44739"/>
          <a:lstStyle/>
          <a:p>
            <a:pPr algn="just"/>
            <a:r>
              <a:rPr lang="en-US">
                <a:latin typeface="Times" pitchFamily="18" charset="0"/>
              </a:rPr>
              <a:t>This slide has an example of minimal input.  You specify the geometry, specify the basis set, and tell </a:t>
            </a:r>
            <a:r>
              <a:rPr lang="en-US" err="1">
                <a:latin typeface="Times" pitchFamily="18" charset="0"/>
              </a:rPr>
              <a:t>NWChem</a:t>
            </a:r>
            <a:r>
              <a:rPr lang="en-US">
                <a:latin typeface="Times" pitchFamily="18" charset="0"/>
              </a:rPr>
              <a:t> to do an SCF.  This is a complete input file.  </a:t>
            </a:r>
            <a:r>
              <a:rPr lang="en-US">
                <a:solidFill>
                  <a:schemeClr val="tx2"/>
                </a:solidFill>
                <a:latin typeface="Times" pitchFamily="18" charset="0"/>
              </a:rPr>
              <a:t>The default task is energy, so this will give the SCF energy.</a:t>
            </a:r>
          </a:p>
          <a:p>
            <a:endParaRPr lang="en-US"/>
          </a:p>
          <a:p>
            <a:endParaRPr lang="en-US"/>
          </a:p>
        </p:txBody>
      </p:sp>
    </p:spTree>
    <p:extLst>
      <p:ext uri="{BB962C8B-B14F-4D97-AF65-F5344CB8AC3E}">
        <p14:creationId xmlns:p14="http://schemas.microsoft.com/office/powerpoint/2010/main" val="2848798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xfrm>
            <a:off x="685800" y="4343400"/>
            <a:ext cx="5486400" cy="4114800"/>
          </a:xfrm>
          <a:noFill/>
          <a:ln/>
        </p:spPr>
        <p:txBody>
          <a:bodyPr/>
          <a:lstStyle/>
          <a:p>
            <a:pPr eaLnBrk="1" hangingPunct="1"/>
            <a:r>
              <a:rPr lang="en-US">
                <a:latin typeface="Times New Roman" pitchFamily="18" charset="0"/>
              </a:rPr>
              <a:t>Points of contact if something doesn’t work</a:t>
            </a:r>
          </a:p>
        </p:txBody>
      </p:sp>
    </p:spTree>
    <p:extLst>
      <p:ext uri="{BB962C8B-B14F-4D97-AF65-F5344CB8AC3E}">
        <p14:creationId xmlns:p14="http://schemas.microsoft.com/office/powerpoint/2010/main" val="2597367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entury Gothic" pitchFamily="34" charset="0"/>
                <a:ea typeface="ＭＳ Ｐゴシック" pitchFamily="34" charset="-128"/>
              </a:defRPr>
            </a:lvl1pPr>
            <a:lvl2pPr marL="742950" indent="-285750" eaLnBrk="0" hangingPunct="0">
              <a:defRPr sz="2400">
                <a:solidFill>
                  <a:schemeClr val="tx1"/>
                </a:solidFill>
                <a:latin typeface="Century Gothic" pitchFamily="34" charset="0"/>
                <a:ea typeface="ＭＳ Ｐゴシック" pitchFamily="34" charset="-128"/>
              </a:defRPr>
            </a:lvl2pPr>
            <a:lvl3pPr marL="1143000" indent="-228600" eaLnBrk="0" hangingPunct="0">
              <a:defRPr sz="2400">
                <a:solidFill>
                  <a:schemeClr val="tx1"/>
                </a:solidFill>
                <a:latin typeface="Century Gothic" pitchFamily="34" charset="0"/>
                <a:ea typeface="ＭＳ Ｐゴシック" pitchFamily="34" charset="-128"/>
              </a:defRPr>
            </a:lvl3pPr>
            <a:lvl4pPr marL="1600200" indent="-228600" eaLnBrk="0" hangingPunct="0">
              <a:defRPr sz="2400">
                <a:solidFill>
                  <a:schemeClr val="tx1"/>
                </a:solidFill>
                <a:latin typeface="Century Gothic" pitchFamily="34" charset="0"/>
                <a:ea typeface="ＭＳ Ｐゴシック" pitchFamily="34" charset="-128"/>
              </a:defRPr>
            </a:lvl4pPr>
            <a:lvl5pPr marL="2057400" indent="-228600" eaLnBrk="0" hangingPunct="0">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ＭＳ Ｐゴシック" pitchFamily="34" charset="-128"/>
              </a:defRPr>
            </a:lvl9pPr>
          </a:lstStyle>
          <a:p>
            <a:pPr eaLnBrk="1" hangingPunct="1"/>
            <a:fld id="{59F983E2-9FA5-4C68-B214-84C86BBA987D}" type="slidenum">
              <a:rPr lang="en-US" sz="1200" smtClean="0">
                <a:latin typeface="Arial" charset="0"/>
              </a:rPr>
              <a:pPr eaLnBrk="1" hangingPunct="1"/>
              <a:t>8</a:t>
            </a:fld>
            <a:endParaRPr lang="en-US" sz="1200">
              <a:latin typeface="Arial" charset="0"/>
            </a:endParaRPr>
          </a:p>
        </p:txBody>
      </p:sp>
      <p:sp>
        <p:nvSpPr>
          <p:cNvPr id="75779" name="Text Box 1"/>
          <p:cNvSpPr txBox="1">
            <a:spLocks noChangeArrowheads="1"/>
          </p:cNvSpPr>
          <p:nvPr/>
        </p:nvSpPr>
        <p:spPr bwMode="auto">
          <a:xfrm>
            <a:off x="1158875" y="685800"/>
            <a:ext cx="4541838" cy="3429000"/>
          </a:xfrm>
          <a:prstGeom prst="rect">
            <a:avLst/>
          </a:prstGeom>
          <a:solidFill>
            <a:srgbClr val="FFFFFF"/>
          </a:solidFill>
          <a:ln w="9360">
            <a:solidFill>
              <a:srgbClr val="000000"/>
            </a:solidFill>
            <a:miter lim="800000"/>
            <a:headEnd/>
            <a:tailEnd/>
          </a:ln>
        </p:spPr>
        <p:txBody>
          <a:bodyPr wrap="none" lIns="89739" tIns="44870" rIns="89739" bIns="44870" anchor="ctr"/>
          <a:lstStyle>
            <a:lvl1pPr eaLnBrk="0" hangingPunct="0">
              <a:defRPr sz="2400">
                <a:solidFill>
                  <a:schemeClr val="tx1"/>
                </a:solidFill>
                <a:latin typeface="Century Gothic" pitchFamily="34" charset="0"/>
                <a:ea typeface="ＭＳ Ｐゴシック" pitchFamily="34" charset="-128"/>
              </a:defRPr>
            </a:lvl1pPr>
            <a:lvl2pPr marL="742950" indent="-285750" eaLnBrk="0" hangingPunct="0">
              <a:defRPr sz="2400">
                <a:solidFill>
                  <a:schemeClr val="tx1"/>
                </a:solidFill>
                <a:latin typeface="Century Gothic" pitchFamily="34" charset="0"/>
                <a:ea typeface="ＭＳ Ｐゴシック" pitchFamily="34" charset="-128"/>
              </a:defRPr>
            </a:lvl2pPr>
            <a:lvl3pPr marL="1143000" indent="-228600" eaLnBrk="0" hangingPunct="0">
              <a:defRPr sz="2400">
                <a:solidFill>
                  <a:schemeClr val="tx1"/>
                </a:solidFill>
                <a:latin typeface="Century Gothic" pitchFamily="34" charset="0"/>
                <a:ea typeface="ＭＳ Ｐゴシック" pitchFamily="34" charset="-128"/>
              </a:defRPr>
            </a:lvl3pPr>
            <a:lvl4pPr marL="1600200" indent="-228600" eaLnBrk="0" hangingPunct="0">
              <a:defRPr sz="2400">
                <a:solidFill>
                  <a:schemeClr val="tx1"/>
                </a:solidFill>
                <a:latin typeface="Century Gothic" pitchFamily="34" charset="0"/>
                <a:ea typeface="ＭＳ Ｐゴシック" pitchFamily="34" charset="-128"/>
              </a:defRPr>
            </a:lvl4pPr>
            <a:lvl5pPr marL="2057400" indent="-228600" eaLnBrk="0" hangingPunct="0">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ＭＳ Ｐゴシック" pitchFamily="34" charset="-128"/>
              </a:defRPr>
            </a:lvl9pPr>
          </a:lstStyle>
          <a:p>
            <a:pPr eaLnBrk="1" hangingPunct="1"/>
            <a:endParaRPr lang="en-US"/>
          </a:p>
        </p:txBody>
      </p:sp>
      <p:sp>
        <p:nvSpPr>
          <p:cNvPr id="75780" name="Rectangle 2"/>
          <p:cNvSpPr>
            <a:spLocks noGrp="1" noChangeArrowheads="1"/>
          </p:cNvSpPr>
          <p:nvPr>
            <p:ph type="body"/>
          </p:nvPr>
        </p:nvSpPr>
        <p:spPr>
          <a:xfrm>
            <a:off x="685800" y="4344988"/>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atin typeface="Times New Roman" pitchFamily="18" charset="0"/>
                <a:ea typeface="ＭＳ Ｐゴシック" pitchFamily="34" charset="-128"/>
              </a:rPr>
              <a:t>More understanding will come during afternoon</a:t>
            </a:r>
            <a:r>
              <a:rPr lang="en-US" baseline="0">
                <a:latin typeface="Times New Roman" pitchFamily="18" charset="0"/>
                <a:ea typeface="ＭＳ Ｐゴシック" pitchFamily="34" charset="-128"/>
              </a:rPr>
              <a:t> session, Application programming interface</a:t>
            </a:r>
          </a:p>
          <a:p>
            <a:endParaRPr lang="en-US" baseline="0">
              <a:latin typeface="Times New Roman" pitchFamily="18" charset="0"/>
              <a:ea typeface="ＭＳ Ｐゴシック" pitchFamily="34" charset="-128"/>
            </a:endParaRPr>
          </a:p>
          <a:p>
            <a:r>
              <a:rPr lang="en-US" baseline="0">
                <a:latin typeface="Times New Roman" pitchFamily="18" charset="0"/>
                <a:ea typeface="ＭＳ Ｐゴシック" pitchFamily="34" charset="-128"/>
              </a:rPr>
              <a:t>Make sure that the GA working</a:t>
            </a:r>
          </a:p>
          <a:p>
            <a:r>
              <a:rPr lang="en-US" baseline="0">
                <a:latin typeface="Times New Roman" pitchFamily="18" charset="0"/>
                <a:ea typeface="ＭＳ Ｐゴシック" pitchFamily="34" charset="-128"/>
              </a:rPr>
              <a:t>RTDB can be used at any time by any module which makes the integration of various methodologies relatively easy task</a:t>
            </a:r>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161026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81000" y="684213"/>
            <a:ext cx="6096000" cy="3429000"/>
          </a:xfrm>
          <a:ln/>
        </p:spPr>
      </p:sp>
      <p:sp>
        <p:nvSpPr>
          <p:cNvPr id="92163" name="Rectangle 3"/>
          <p:cNvSpPr>
            <a:spLocks noGrp="1" noChangeArrowheads="1"/>
          </p:cNvSpPr>
          <p:nvPr>
            <p:ph type="body" idx="1"/>
          </p:nvPr>
        </p:nvSpPr>
        <p:spPr>
          <a:xfrm>
            <a:off x="685800" y="4343400"/>
            <a:ext cx="5486400" cy="4114800"/>
          </a:xfrm>
          <a:noFill/>
          <a:ln/>
        </p:spPr>
        <p:txBody>
          <a:bodyPr lIns="91424" tIns="45712" rIns="91424" bIns="45712"/>
          <a:lstStyle/>
          <a:p>
            <a:pPr eaLnBrk="1" hangingPunct="1"/>
            <a:endParaRPr lang="en-US">
              <a:latin typeface="Times New Roman" pitchFamily="18" charset="0"/>
            </a:endParaRPr>
          </a:p>
        </p:txBody>
      </p:sp>
    </p:spTree>
    <p:extLst>
      <p:ext uri="{BB962C8B-B14F-4D97-AF65-F5344CB8AC3E}">
        <p14:creationId xmlns:p14="http://schemas.microsoft.com/office/powerpoint/2010/main" val="4020574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381000" y="684213"/>
            <a:ext cx="6096000" cy="3429000"/>
          </a:xfrm>
          <a:ln/>
        </p:spPr>
      </p:sp>
      <p:sp>
        <p:nvSpPr>
          <p:cNvPr id="94211" name="Rectangle 3"/>
          <p:cNvSpPr>
            <a:spLocks noGrp="1" noChangeArrowheads="1"/>
          </p:cNvSpPr>
          <p:nvPr>
            <p:ph type="body" idx="1"/>
          </p:nvPr>
        </p:nvSpPr>
        <p:spPr>
          <a:xfrm>
            <a:off x="685800" y="4343400"/>
            <a:ext cx="5486400" cy="4114800"/>
          </a:xfrm>
          <a:noFill/>
          <a:ln/>
        </p:spPr>
        <p:txBody>
          <a:bodyPr lIns="91424" tIns="45712" rIns="91424" bIns="45712"/>
          <a:lstStyle/>
          <a:p>
            <a:pPr eaLnBrk="1" hangingPunct="1"/>
            <a:r>
              <a:rPr lang="en-US">
                <a:latin typeface="Times New Roman" pitchFamily="18" charset="0"/>
              </a:rPr>
              <a:t>QM/MM</a:t>
            </a:r>
            <a:r>
              <a:rPr lang="en-US" baseline="0">
                <a:latin typeface="Times New Roman" pitchFamily="18" charset="0"/>
              </a:rPr>
              <a:t> capabilities: pt charges, L-J. spring. </a:t>
            </a:r>
            <a:r>
              <a:rPr lang="en-US" baseline="0" err="1">
                <a:latin typeface="Times New Roman" pitchFamily="18" charset="0"/>
              </a:rPr>
              <a:t>Etc</a:t>
            </a:r>
            <a:r>
              <a:rPr lang="en-US" baseline="0">
                <a:latin typeface="Times New Roman" pitchFamily="18" charset="0"/>
              </a:rPr>
              <a:t> …</a:t>
            </a:r>
          </a:p>
          <a:p>
            <a:pPr eaLnBrk="1" hangingPunct="1"/>
            <a:r>
              <a:rPr lang="en-US" baseline="0">
                <a:latin typeface="Times New Roman" pitchFamily="18" charset="0"/>
              </a:rPr>
              <a:t>SIC self interaction correction</a:t>
            </a:r>
          </a:p>
          <a:p>
            <a:pPr eaLnBrk="1" hangingPunct="1"/>
            <a:r>
              <a:rPr lang="en-US" baseline="0">
                <a:latin typeface="Times New Roman" pitchFamily="18" charset="0"/>
              </a:rPr>
              <a:t>OEP optimized effective potential</a:t>
            </a:r>
            <a:endParaRPr lang="en-US">
              <a:latin typeface="Times New Roman" pitchFamily="18" charset="0"/>
            </a:endParaRPr>
          </a:p>
        </p:txBody>
      </p:sp>
    </p:spTree>
    <p:extLst>
      <p:ext uri="{BB962C8B-B14F-4D97-AF65-F5344CB8AC3E}">
        <p14:creationId xmlns:p14="http://schemas.microsoft.com/office/powerpoint/2010/main" val="3093736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381000" y="684213"/>
            <a:ext cx="6096000" cy="3429000"/>
          </a:xfrm>
          <a:ln/>
        </p:spPr>
      </p:sp>
      <p:sp>
        <p:nvSpPr>
          <p:cNvPr id="95235" name="Rectangle 3"/>
          <p:cNvSpPr>
            <a:spLocks noGrp="1" noChangeArrowheads="1"/>
          </p:cNvSpPr>
          <p:nvPr>
            <p:ph type="body" idx="1"/>
          </p:nvPr>
        </p:nvSpPr>
        <p:spPr>
          <a:xfrm>
            <a:off x="685800" y="4343400"/>
            <a:ext cx="5486400" cy="4114800"/>
          </a:xfrm>
          <a:noFill/>
          <a:ln/>
        </p:spPr>
        <p:txBody>
          <a:bodyPr lIns="91424" tIns="45712" rIns="91424" bIns="45712"/>
          <a:lstStyle/>
          <a:p>
            <a:pPr eaLnBrk="1" hangingPunct="1"/>
            <a:endParaRPr lang="en-US">
              <a:latin typeface="Times New Roman" pitchFamily="18" charset="0"/>
            </a:endParaRPr>
          </a:p>
        </p:txBody>
      </p:sp>
    </p:spTree>
    <p:extLst>
      <p:ext uri="{BB962C8B-B14F-4D97-AF65-F5344CB8AC3E}">
        <p14:creationId xmlns:p14="http://schemas.microsoft.com/office/powerpoint/2010/main" val="1940157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381000" y="684213"/>
            <a:ext cx="6096000" cy="3429000"/>
          </a:xfrm>
          <a:ln/>
        </p:spPr>
      </p:sp>
      <p:sp>
        <p:nvSpPr>
          <p:cNvPr id="97283" name="Rectangle 3"/>
          <p:cNvSpPr>
            <a:spLocks noGrp="1" noChangeArrowheads="1"/>
          </p:cNvSpPr>
          <p:nvPr>
            <p:ph type="body" idx="1"/>
          </p:nvPr>
        </p:nvSpPr>
        <p:spPr>
          <a:xfrm>
            <a:off x="685800" y="4343400"/>
            <a:ext cx="5486400" cy="4114800"/>
          </a:xfrm>
          <a:noFill/>
          <a:ln/>
        </p:spPr>
        <p:txBody>
          <a:bodyPr lIns="91424" tIns="45712" rIns="91424" bIns="45712"/>
          <a:lstStyle/>
          <a:p>
            <a:pPr eaLnBrk="1" hangingPunct="1"/>
            <a:endParaRPr lang="en-US">
              <a:latin typeface="Times New Roman" pitchFamily="18" charset="0"/>
            </a:endParaRPr>
          </a:p>
        </p:txBody>
      </p:sp>
    </p:spTree>
    <p:extLst>
      <p:ext uri="{BB962C8B-B14F-4D97-AF65-F5344CB8AC3E}">
        <p14:creationId xmlns:p14="http://schemas.microsoft.com/office/powerpoint/2010/main" val="4013739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381000" y="684213"/>
            <a:ext cx="6096000" cy="3429000"/>
          </a:xfrm>
          <a:ln/>
        </p:spPr>
      </p:sp>
      <p:sp>
        <p:nvSpPr>
          <p:cNvPr id="98307" name="Rectangle 3"/>
          <p:cNvSpPr>
            <a:spLocks noGrp="1" noChangeArrowheads="1"/>
          </p:cNvSpPr>
          <p:nvPr>
            <p:ph type="body" idx="1"/>
          </p:nvPr>
        </p:nvSpPr>
        <p:spPr>
          <a:xfrm>
            <a:off x="685800" y="4343400"/>
            <a:ext cx="5486400" cy="4114800"/>
          </a:xfrm>
          <a:noFill/>
          <a:ln/>
        </p:spPr>
        <p:txBody>
          <a:bodyPr lIns="91424" tIns="45712" rIns="91424" bIns="45712"/>
          <a:lstStyle/>
          <a:p>
            <a:pPr eaLnBrk="1" hangingPunct="1"/>
            <a:r>
              <a:rPr lang="en-US">
                <a:latin typeface="Times New Roman" pitchFamily="18" charset="0"/>
              </a:rPr>
              <a:t>Modular structure of</a:t>
            </a:r>
            <a:r>
              <a:rPr lang="en-US" baseline="0">
                <a:latin typeface="Times New Roman" pitchFamily="18" charset="0"/>
              </a:rPr>
              <a:t> </a:t>
            </a:r>
            <a:r>
              <a:rPr lang="en-US" baseline="0" err="1">
                <a:latin typeface="Times New Roman" pitchFamily="18" charset="0"/>
              </a:rPr>
              <a:t>NWChem</a:t>
            </a:r>
            <a:r>
              <a:rPr lang="en-US" baseline="0">
                <a:latin typeface="Times New Roman" pitchFamily="18" charset="0"/>
              </a:rPr>
              <a:t> enabled us to integrate several modules</a:t>
            </a:r>
          </a:p>
          <a:p>
            <a:pPr eaLnBrk="1" hangingPunct="1"/>
            <a:r>
              <a:rPr lang="en-US" baseline="0">
                <a:latin typeface="Times New Roman" pitchFamily="18" charset="0"/>
              </a:rPr>
              <a:t>NEB nudged elastic band methods</a:t>
            </a:r>
          </a:p>
          <a:p>
            <a:pPr eaLnBrk="1" hangingPunct="1"/>
            <a:r>
              <a:rPr lang="en-US" b="1" baseline="0" err="1">
                <a:latin typeface="Times New Roman" pitchFamily="18" charset="0"/>
              </a:rPr>
              <a:t>Mol</a:t>
            </a:r>
            <a:r>
              <a:rPr lang="en-US" b="1" baseline="0">
                <a:latin typeface="Times New Roman" pitchFamily="18" charset="0"/>
              </a:rPr>
              <a:t> properties at finite </a:t>
            </a:r>
            <a:r>
              <a:rPr lang="en-US" baseline="0">
                <a:latin typeface="Times New Roman" pitchFamily="18" charset="0"/>
              </a:rPr>
              <a:t>temperatures and pressures</a:t>
            </a:r>
          </a:p>
          <a:p>
            <a:pPr eaLnBrk="1" hangingPunct="1"/>
            <a:r>
              <a:rPr lang="en-US" baseline="0">
                <a:latin typeface="Times New Roman" pitchFamily="18" charset="0"/>
              </a:rPr>
              <a:t>In the ideal work everything should be treated quantum mechanically (but we are not living in the ideal </a:t>
            </a:r>
            <a:r>
              <a:rPr lang="en-US" baseline="0" err="1">
                <a:latin typeface="Times New Roman" pitchFamily="18" charset="0"/>
              </a:rPr>
              <a:t>workd</a:t>
            </a:r>
            <a:r>
              <a:rPr lang="en-US" baseline="0">
                <a:latin typeface="Times New Roman" pitchFamily="18" charset="0"/>
              </a:rPr>
              <a:t>) and there is no need for doing that.</a:t>
            </a:r>
          </a:p>
          <a:p>
            <a:pPr eaLnBrk="1" hangingPunct="1"/>
            <a:r>
              <a:rPr lang="en-US">
                <a:latin typeface="Times New Roman" pitchFamily="18" charset="0"/>
              </a:rPr>
              <a:t>Interesting</a:t>
            </a:r>
            <a:r>
              <a:rPr lang="en-US" baseline="0">
                <a:latin typeface="Times New Roman" pitchFamily="18" charset="0"/>
              </a:rPr>
              <a:t> happens often happen at the local scale (active center</a:t>
            </a:r>
            <a:endParaRPr lang="en-US">
              <a:latin typeface="Times New Roman" pitchFamily="18" charset="0"/>
            </a:endParaRPr>
          </a:p>
        </p:txBody>
      </p:sp>
    </p:spTree>
    <p:extLst>
      <p:ext uri="{BB962C8B-B14F-4D97-AF65-F5344CB8AC3E}">
        <p14:creationId xmlns:p14="http://schemas.microsoft.com/office/powerpoint/2010/main" val="19224302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generic">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1E9113-B865-6C43-B315-019204FFC076}"/>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5AABF5DE-6E14-4E44-A75E-20ABDC1C41F6}"/>
              </a:ext>
            </a:extLst>
          </p:cNvPr>
          <p:cNvPicPr>
            <a:picLocks noChangeAspect="1"/>
          </p:cNvPicPr>
          <p:nvPr/>
        </p:nvPicPr>
        <p:blipFill>
          <a:blip r:embed="rId3"/>
          <a:stretch>
            <a:fillRect/>
          </a:stretch>
        </p:blipFill>
        <p:spPr>
          <a:xfrm>
            <a:off x="8466" y="0"/>
            <a:ext cx="4402667" cy="6858000"/>
          </a:xfrm>
          <a:prstGeom prst="rect">
            <a:avLst/>
          </a:prstGeom>
        </p:spPr>
      </p:pic>
      <p:pic>
        <p:nvPicPr>
          <p:cNvPr id="8" name="Picture 7">
            <a:extLst>
              <a:ext uri="{FF2B5EF4-FFF2-40B4-BE49-F238E27FC236}">
                <a16:creationId xmlns:a16="http://schemas.microsoft.com/office/drawing/2014/main" id="{DF3D7638-D4B5-4D41-ABAD-3772A8AFEFDF}"/>
              </a:ext>
            </a:extLst>
          </p:cNvPr>
          <p:cNvPicPr>
            <a:picLocks noChangeAspect="1"/>
          </p:cNvPicPr>
          <p:nvPr/>
        </p:nvPicPr>
        <p:blipFill>
          <a:blip r:embed="rId4"/>
          <a:stretch>
            <a:fillRect/>
          </a:stretch>
        </p:blipFill>
        <p:spPr>
          <a:xfrm>
            <a:off x="395415" y="396064"/>
            <a:ext cx="1524000" cy="640080"/>
          </a:xfrm>
          <a:prstGeom prst="rect">
            <a:avLst/>
          </a:prstGeom>
        </p:spPr>
      </p:pic>
      <p:sp>
        <p:nvSpPr>
          <p:cNvPr id="2" name="Title 1">
            <a:extLst>
              <a:ext uri="{FF2B5EF4-FFF2-40B4-BE49-F238E27FC236}">
                <a16:creationId xmlns:a16="http://schemas.microsoft.com/office/drawing/2014/main" id="{403DA0CF-1283-2C49-BE98-195EE4096C50}"/>
              </a:ext>
            </a:extLst>
          </p:cNvPr>
          <p:cNvSpPr>
            <a:spLocks noGrp="1"/>
          </p:cNvSpPr>
          <p:nvPr>
            <p:ph type="ctrTitle"/>
          </p:nvPr>
        </p:nvSpPr>
        <p:spPr>
          <a:xfrm>
            <a:off x="395415" y="2054831"/>
            <a:ext cx="3433119" cy="2291138"/>
          </a:xfrm>
          <a:prstGeom prst="rect">
            <a:avLst/>
          </a:prstGeom>
        </p:spPr>
        <p:txBody>
          <a:bodyPr lIns="0" tIns="0" rIns="0" bIns="0" anchor="t"/>
          <a:lstStyle>
            <a:lvl1pPr algn="l">
              <a:defRPr sz="3000" b="0" i="0">
                <a:latin typeface="Arial Nova" panose="020B0504020202020204" pitchFamily="34" charset="0"/>
                <a:cs typeface="Arial" panose="020B0604020202020204" pitchFamily="34" charset="0"/>
              </a:defRPr>
            </a:lvl1pPr>
          </a:lstStyle>
          <a:p>
            <a:r>
              <a:rPr lang="en-US"/>
              <a:t>Click to edit Master title style</a:t>
            </a:r>
          </a:p>
        </p:txBody>
      </p:sp>
      <p:sp>
        <p:nvSpPr>
          <p:cNvPr id="4" name="Date Placeholder 3">
            <a:extLst>
              <a:ext uri="{FF2B5EF4-FFF2-40B4-BE49-F238E27FC236}">
                <a16:creationId xmlns:a16="http://schemas.microsoft.com/office/drawing/2014/main" id="{BE3F3BE6-6EDF-B44F-B460-9017E2887531}"/>
              </a:ext>
            </a:extLst>
          </p:cNvPr>
          <p:cNvSpPr>
            <a:spLocks noGrp="1"/>
          </p:cNvSpPr>
          <p:nvPr>
            <p:ph type="dt" sz="half" idx="10"/>
          </p:nvPr>
        </p:nvSpPr>
        <p:spPr>
          <a:xfrm>
            <a:off x="381000" y="6461936"/>
            <a:ext cx="2743200" cy="365125"/>
          </a:xfrm>
        </p:spPr>
        <p:txBody>
          <a:bodyPr/>
          <a:lstStyle>
            <a:lvl1pPr>
              <a:defRPr>
                <a:solidFill>
                  <a:schemeClr val="bg1">
                    <a:lumMod val="75000"/>
                  </a:schemeClr>
                </a:solidFill>
              </a:defRPr>
            </a:lvl1pPr>
          </a:lstStyle>
          <a:p>
            <a:pPr defTabSz="609576"/>
            <a:fld id="{364D4F4B-B04B-1843-8987-8081CC710B16}" type="datetime1">
              <a:rPr lang="en-US" smtClean="0">
                <a:solidFill>
                  <a:srgbClr val="000000">
                    <a:lumMod val="65000"/>
                    <a:lumOff val="35000"/>
                  </a:srgbClr>
                </a:solidFill>
              </a:rPr>
              <a:pPr defTabSz="609576"/>
              <a:t>6/14/2023</a:t>
            </a:fld>
            <a:endParaRPr lang="en-US">
              <a:solidFill>
                <a:srgbClr val="000000">
                  <a:lumMod val="65000"/>
                  <a:lumOff val="35000"/>
                </a:srgbClr>
              </a:solidFill>
            </a:endParaRPr>
          </a:p>
        </p:txBody>
      </p:sp>
      <p:sp>
        <p:nvSpPr>
          <p:cNvPr id="5" name="Footer Placeholder 4">
            <a:extLst>
              <a:ext uri="{FF2B5EF4-FFF2-40B4-BE49-F238E27FC236}">
                <a16:creationId xmlns:a16="http://schemas.microsoft.com/office/drawing/2014/main" id="{6AA42435-C530-DE44-A143-0C772F89FE54}"/>
              </a:ext>
            </a:extLst>
          </p:cNvPr>
          <p:cNvSpPr>
            <a:spLocks noGrp="1"/>
          </p:cNvSpPr>
          <p:nvPr>
            <p:ph type="ftr" sz="quarter" idx="11"/>
          </p:nvPr>
        </p:nvSpPr>
        <p:spPr>
          <a:xfrm>
            <a:off x="4411134" y="6461936"/>
            <a:ext cx="6854274" cy="365125"/>
          </a:xfrm>
        </p:spPr>
        <p:txBody>
          <a:bodyPr/>
          <a:lstStyle>
            <a:lvl1pPr algn="l">
              <a:defRPr>
                <a:solidFill>
                  <a:schemeClr val="tx1">
                    <a:lumMod val="50000"/>
                    <a:lumOff val="50000"/>
                  </a:schemeClr>
                </a:solidFill>
              </a:defRPr>
            </a:lvl1pPr>
          </a:lstStyle>
          <a:p>
            <a:pPr defTabSz="609576"/>
            <a:endParaRPr lang="en-US">
              <a:solidFill>
                <a:srgbClr val="000000">
                  <a:lumMod val="65000"/>
                  <a:lumOff val="35000"/>
                </a:srgbClr>
              </a:solidFill>
            </a:endParaRPr>
          </a:p>
        </p:txBody>
      </p:sp>
      <p:sp>
        <p:nvSpPr>
          <p:cNvPr id="6" name="Slide Number Placeholder 5">
            <a:extLst>
              <a:ext uri="{FF2B5EF4-FFF2-40B4-BE49-F238E27FC236}">
                <a16:creationId xmlns:a16="http://schemas.microsoft.com/office/drawing/2014/main" id="{1B660E73-E7AC-2244-AE48-C5A93A6E0CAD}"/>
              </a:ext>
            </a:extLst>
          </p:cNvPr>
          <p:cNvSpPr>
            <a:spLocks noGrp="1"/>
          </p:cNvSpPr>
          <p:nvPr>
            <p:ph type="sldNum" sz="quarter" idx="12"/>
          </p:nvPr>
        </p:nvSpPr>
        <p:spPr>
          <a:xfrm>
            <a:off x="11443271" y="6461936"/>
            <a:ext cx="735458" cy="365125"/>
          </a:xfrm>
        </p:spPr>
        <p:txBody>
          <a:bodyPr/>
          <a:lstStyle>
            <a:lvl1pPr>
              <a:defRPr>
                <a:solidFill>
                  <a:schemeClr val="tx1">
                    <a:lumMod val="50000"/>
                    <a:lumOff val="50000"/>
                  </a:schemeClr>
                </a:solidFill>
              </a:defRPr>
            </a:lvl1pPr>
          </a:lstStyle>
          <a:p>
            <a:pPr defTabSz="609576"/>
            <a:fld id="{018B0B02-ADC9-904A-A9FE-F2AB1ECDA354}" type="slidenum">
              <a:rPr lang="en-US" smtClean="0">
                <a:solidFill>
                  <a:srgbClr val="000000">
                    <a:lumMod val="65000"/>
                    <a:lumOff val="35000"/>
                  </a:srgbClr>
                </a:solidFill>
              </a:rPr>
              <a:pPr defTabSz="609576"/>
              <a:t>‹#›</a:t>
            </a:fld>
            <a:endParaRPr lang="en-US">
              <a:solidFill>
                <a:srgbClr val="000000">
                  <a:lumMod val="65000"/>
                  <a:lumOff val="35000"/>
                </a:srgbClr>
              </a:solidFill>
            </a:endParaRPr>
          </a:p>
        </p:txBody>
      </p:sp>
      <p:sp>
        <p:nvSpPr>
          <p:cNvPr id="11" name="Text Placeholder 10">
            <a:extLst>
              <a:ext uri="{FF2B5EF4-FFF2-40B4-BE49-F238E27FC236}">
                <a16:creationId xmlns:a16="http://schemas.microsoft.com/office/drawing/2014/main" id="{2400438F-779F-354C-B7B9-7570713200B1}"/>
              </a:ext>
            </a:extLst>
          </p:cNvPr>
          <p:cNvSpPr>
            <a:spLocks noGrp="1"/>
          </p:cNvSpPr>
          <p:nvPr>
            <p:ph type="body" sz="quarter" idx="13" hasCustomPrompt="1"/>
          </p:nvPr>
        </p:nvSpPr>
        <p:spPr>
          <a:xfrm>
            <a:off x="381000" y="4581526"/>
            <a:ext cx="3448050" cy="275986"/>
          </a:xfrm>
          <a:prstGeom prst="rect">
            <a:avLst/>
          </a:prstGeom>
        </p:spPr>
        <p:txBody>
          <a:bodyPr lIns="0" tIns="0" rIns="0" bIns="0"/>
          <a:lstStyle>
            <a:lvl1pPr>
              <a:buFontTx/>
              <a:buNone/>
              <a:defRPr sz="2000" b="0" i="0">
                <a:solidFill>
                  <a:schemeClr val="bg1"/>
                </a:solidFill>
                <a:latin typeface="Arial Nova" panose="020B0504020202020204" pitchFamily="34" charset="0"/>
              </a:defRPr>
            </a:lvl1pPr>
          </a:lstStyle>
          <a:p>
            <a:pPr lvl="0"/>
            <a:r>
              <a:rPr lang="en-US"/>
              <a:t>Presenter name</a:t>
            </a:r>
          </a:p>
        </p:txBody>
      </p:sp>
      <p:sp>
        <p:nvSpPr>
          <p:cNvPr id="12" name="Text Placeholder 10">
            <a:extLst>
              <a:ext uri="{FF2B5EF4-FFF2-40B4-BE49-F238E27FC236}">
                <a16:creationId xmlns:a16="http://schemas.microsoft.com/office/drawing/2014/main" id="{356E3B4D-AA4D-2C44-941A-925F9355968A}"/>
              </a:ext>
            </a:extLst>
          </p:cNvPr>
          <p:cNvSpPr>
            <a:spLocks noGrp="1"/>
          </p:cNvSpPr>
          <p:nvPr>
            <p:ph type="body" sz="quarter" idx="14" hasCustomPrompt="1"/>
          </p:nvPr>
        </p:nvSpPr>
        <p:spPr>
          <a:xfrm>
            <a:off x="381000" y="4912825"/>
            <a:ext cx="3448050" cy="275986"/>
          </a:xfrm>
          <a:prstGeom prst="rect">
            <a:avLst/>
          </a:prstGeom>
        </p:spPr>
        <p:txBody>
          <a:bodyPr lIns="0" tIns="0" rIns="0" bIns="0"/>
          <a:lstStyle>
            <a:lvl1pPr>
              <a:buNone/>
              <a:defRPr sz="2000" b="0" i="0">
                <a:solidFill>
                  <a:schemeClr val="bg1"/>
                </a:solidFill>
                <a:latin typeface="Arial Nova" panose="020B0504020202020204" pitchFamily="34" charset="0"/>
              </a:defRPr>
            </a:lvl1pPr>
          </a:lstStyle>
          <a:p>
            <a:pPr lvl="0"/>
            <a:r>
              <a:rPr lang="en-US"/>
              <a:t>Presenter title</a:t>
            </a:r>
          </a:p>
        </p:txBody>
      </p:sp>
    </p:spTree>
    <p:extLst>
      <p:ext uri="{BB962C8B-B14F-4D97-AF65-F5344CB8AC3E}">
        <p14:creationId xmlns:p14="http://schemas.microsoft.com/office/powerpoint/2010/main" val="3656848026"/>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240">
          <p15:clr>
            <a:srgbClr val="FBAE40"/>
          </p15:clr>
        </p15:guide>
        <p15:guide id="4" orient="horz" pos="2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A785-2E79-FC4B-B961-3AC1CED7CB72}"/>
              </a:ext>
            </a:extLst>
          </p:cNvPr>
          <p:cNvSpPr>
            <a:spLocks noGrp="1"/>
          </p:cNvSpPr>
          <p:nvPr>
            <p:ph type="title"/>
          </p:nvPr>
        </p:nvSpPr>
        <p:spPr>
          <a:xfrm>
            <a:off x="395415" y="678094"/>
            <a:ext cx="2421527" cy="5455578"/>
          </a:xfrm>
          <a:prstGeom prst="rect">
            <a:avLst/>
          </a:prstGeom>
        </p:spPr>
        <p:txBody>
          <a:bodyPr vert="horz" lIns="0" tIns="0" rIns="0" bIns="0" rtlCol="0" anchor="ctr">
            <a:normAutofit/>
          </a:bodyPr>
          <a:lstStyle>
            <a:lvl1pPr>
              <a:defRPr lang="en-US" b="0" i="0" dirty="0"/>
            </a:lvl1pPr>
          </a:lstStyle>
          <a:p>
            <a:pPr lvl="0"/>
            <a:r>
              <a:rPr lang="en-US"/>
              <a:t>Click to edit Master title style</a:t>
            </a:r>
          </a:p>
        </p:txBody>
      </p:sp>
      <p:sp>
        <p:nvSpPr>
          <p:cNvPr id="3" name="Content Placeholder 2">
            <a:extLst>
              <a:ext uri="{FF2B5EF4-FFF2-40B4-BE49-F238E27FC236}">
                <a16:creationId xmlns:a16="http://schemas.microsoft.com/office/drawing/2014/main" id="{D794A9E1-7DF5-4D4D-BA75-8B697E01FD7F}"/>
              </a:ext>
            </a:extLst>
          </p:cNvPr>
          <p:cNvSpPr>
            <a:spLocks noGrp="1"/>
          </p:cNvSpPr>
          <p:nvPr>
            <p:ph idx="1"/>
          </p:nvPr>
        </p:nvSpPr>
        <p:spPr>
          <a:xfrm>
            <a:off x="3333136" y="678094"/>
            <a:ext cx="8463450" cy="5455578"/>
          </a:xfrm>
          <a:prstGeom prst="rect">
            <a:avLst/>
          </a:prstGeom>
        </p:spPr>
        <p:txBody>
          <a:bodyPr lIns="0" tIns="0" rIns="0" bIns="0"/>
          <a:lstStyle>
            <a:lvl1pPr>
              <a:buClr>
                <a:schemeClr val="accent1"/>
              </a:buClr>
              <a:buFont typeface="Wingdings" pitchFamily="2" charset="2"/>
              <a:buChar char="§"/>
              <a:defRPr sz="2400" b="0" i="0">
                <a:solidFill>
                  <a:schemeClr val="tx2"/>
                </a:solidFill>
                <a:latin typeface="Arial Nova" panose="020B0504020202020204" pitchFamily="34" charset="0"/>
              </a:defRPr>
            </a:lvl1pPr>
            <a:lvl2pPr>
              <a:buClr>
                <a:schemeClr val="accent1"/>
              </a:buClr>
              <a:defRPr sz="2000" b="0" i="0">
                <a:solidFill>
                  <a:schemeClr val="tx2"/>
                </a:solidFill>
                <a:latin typeface="Arial Nova" panose="020B0504020202020204" pitchFamily="34" charset="0"/>
              </a:defRPr>
            </a:lvl2pPr>
            <a:lvl3pPr>
              <a:defRPr b="0" i="0">
                <a:latin typeface="Arial Nova" panose="020B0504020202020204" pitchFamily="34" charset="0"/>
              </a:defRPr>
            </a:lvl3pPr>
            <a:lvl4pPr>
              <a:defRPr b="0" i="0">
                <a:latin typeface="Arial Nova" panose="020B0504020202020204" pitchFamily="34" charset="0"/>
              </a:defRPr>
            </a:lvl4pPr>
            <a:lvl5pPr>
              <a:defRPr b="0" i="0">
                <a:latin typeface="Arial Nova" panose="020B0504020202020204" pitchFamily="34" charset="0"/>
              </a:defRPr>
            </a:lvl5pPr>
          </a:lstStyle>
          <a:p>
            <a:pPr lvl="0"/>
            <a:r>
              <a:rPr lang="en-US"/>
              <a:t>Click to edit Master text styles</a:t>
            </a:r>
          </a:p>
          <a:p>
            <a:pPr lvl="1"/>
            <a:r>
              <a:rPr lang="en-US"/>
              <a:t>Second level</a:t>
            </a:r>
          </a:p>
        </p:txBody>
      </p:sp>
      <p:sp>
        <p:nvSpPr>
          <p:cNvPr id="4" name="Date Placeholder 3">
            <a:extLst>
              <a:ext uri="{FF2B5EF4-FFF2-40B4-BE49-F238E27FC236}">
                <a16:creationId xmlns:a16="http://schemas.microsoft.com/office/drawing/2014/main" id="{94E6947A-05D4-434E-9360-BD64776A3C48}"/>
              </a:ext>
            </a:extLst>
          </p:cNvPr>
          <p:cNvSpPr>
            <a:spLocks noGrp="1"/>
          </p:cNvSpPr>
          <p:nvPr>
            <p:ph type="dt" sz="half" idx="10"/>
          </p:nvPr>
        </p:nvSpPr>
        <p:spPr/>
        <p:txBody>
          <a:bodyPr/>
          <a:lstStyle/>
          <a:p>
            <a:pPr defTabSz="609576"/>
            <a:fld id="{364D4F4B-B04B-1843-8987-8081CC710B16}" type="datetime1">
              <a:rPr lang="en-US" smtClean="0">
                <a:solidFill>
                  <a:srgbClr val="000000">
                    <a:lumMod val="65000"/>
                    <a:lumOff val="35000"/>
                  </a:srgbClr>
                </a:solidFill>
              </a:rPr>
              <a:pPr defTabSz="609576"/>
              <a:t>6/14/2023</a:t>
            </a:fld>
            <a:endParaRPr lang="en-US">
              <a:solidFill>
                <a:srgbClr val="000000">
                  <a:lumMod val="65000"/>
                  <a:lumOff val="35000"/>
                </a:srgbClr>
              </a:solidFill>
            </a:endParaRPr>
          </a:p>
        </p:txBody>
      </p:sp>
      <p:sp>
        <p:nvSpPr>
          <p:cNvPr id="5" name="Footer Placeholder 4">
            <a:extLst>
              <a:ext uri="{FF2B5EF4-FFF2-40B4-BE49-F238E27FC236}">
                <a16:creationId xmlns:a16="http://schemas.microsoft.com/office/drawing/2014/main" id="{0F9C20A5-E940-B44F-88D7-12DA3B771F96}"/>
              </a:ext>
            </a:extLst>
          </p:cNvPr>
          <p:cNvSpPr>
            <a:spLocks noGrp="1"/>
          </p:cNvSpPr>
          <p:nvPr>
            <p:ph type="ftr" sz="quarter" idx="11"/>
          </p:nvPr>
        </p:nvSpPr>
        <p:spPr/>
        <p:txBody>
          <a:bodyPr/>
          <a:lstStyle/>
          <a:p>
            <a:pPr defTabSz="609576"/>
            <a:endParaRPr lang="en-US">
              <a:solidFill>
                <a:srgbClr val="000000">
                  <a:lumMod val="65000"/>
                  <a:lumOff val="35000"/>
                </a:srgbClr>
              </a:solidFill>
            </a:endParaRPr>
          </a:p>
        </p:txBody>
      </p:sp>
      <p:sp>
        <p:nvSpPr>
          <p:cNvPr id="6" name="Slide Number Placeholder 5">
            <a:extLst>
              <a:ext uri="{FF2B5EF4-FFF2-40B4-BE49-F238E27FC236}">
                <a16:creationId xmlns:a16="http://schemas.microsoft.com/office/drawing/2014/main" id="{26909933-049A-E943-A1C4-4EB4E5F2D643}"/>
              </a:ext>
            </a:extLst>
          </p:cNvPr>
          <p:cNvSpPr>
            <a:spLocks noGrp="1"/>
          </p:cNvSpPr>
          <p:nvPr>
            <p:ph type="sldNum" sz="quarter" idx="12"/>
          </p:nvPr>
        </p:nvSpPr>
        <p:spPr/>
        <p:txBody>
          <a:bodyPr/>
          <a:lstStyle/>
          <a:p>
            <a:pPr defTabSz="609576"/>
            <a:fld id="{018B0B02-ADC9-904A-A9FE-F2AB1ECDA354}" type="slidenum">
              <a:rPr lang="en-US" smtClean="0">
                <a:solidFill>
                  <a:srgbClr val="000000">
                    <a:lumMod val="65000"/>
                    <a:lumOff val="35000"/>
                  </a:srgbClr>
                </a:solidFill>
              </a:rPr>
              <a:pPr defTabSz="609576"/>
              <a:t>‹#›</a:t>
            </a:fld>
            <a:endParaRPr lang="en-US">
              <a:solidFill>
                <a:srgbClr val="000000">
                  <a:lumMod val="65000"/>
                  <a:lumOff val="35000"/>
                </a:srgbClr>
              </a:solidFill>
            </a:endParaRPr>
          </a:p>
        </p:txBody>
      </p:sp>
    </p:spTree>
    <p:extLst>
      <p:ext uri="{BB962C8B-B14F-4D97-AF65-F5344CB8AC3E}">
        <p14:creationId xmlns:p14="http://schemas.microsoft.com/office/powerpoint/2010/main" val="392865131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t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AA785-2E79-FC4B-B961-3AC1CED7CB72}"/>
              </a:ext>
            </a:extLst>
          </p:cNvPr>
          <p:cNvSpPr>
            <a:spLocks noGrp="1"/>
          </p:cNvSpPr>
          <p:nvPr>
            <p:ph type="title"/>
          </p:nvPr>
        </p:nvSpPr>
        <p:spPr>
          <a:xfrm>
            <a:off x="395415" y="678094"/>
            <a:ext cx="2421527" cy="5486732"/>
          </a:xfrm>
          <a:prstGeom prst="rect">
            <a:avLst/>
          </a:prstGeom>
        </p:spPr>
        <p:txBody>
          <a:bodyPr vert="horz" lIns="0" tIns="0" rIns="0" bIns="0" rtlCol="0" anchor="ctr">
            <a:normAutofit/>
          </a:bodyPr>
          <a:lstStyle>
            <a:lvl1pPr>
              <a:defRPr lang="en-US" b="0" i="0" dirty="0"/>
            </a:lvl1pPr>
          </a:lstStyle>
          <a:p>
            <a:pPr lvl="0"/>
            <a:r>
              <a:rPr lang="en-US"/>
              <a:t>Click to edit Master title style</a:t>
            </a:r>
          </a:p>
        </p:txBody>
      </p:sp>
      <p:sp>
        <p:nvSpPr>
          <p:cNvPr id="3" name="Content Placeholder 2">
            <a:extLst>
              <a:ext uri="{FF2B5EF4-FFF2-40B4-BE49-F238E27FC236}">
                <a16:creationId xmlns:a16="http://schemas.microsoft.com/office/drawing/2014/main" id="{D794A9E1-7DF5-4D4D-BA75-8B697E01FD7F}"/>
              </a:ext>
            </a:extLst>
          </p:cNvPr>
          <p:cNvSpPr>
            <a:spLocks noGrp="1"/>
          </p:cNvSpPr>
          <p:nvPr>
            <p:ph idx="1"/>
          </p:nvPr>
        </p:nvSpPr>
        <p:spPr>
          <a:xfrm>
            <a:off x="3333135" y="1541122"/>
            <a:ext cx="8463450" cy="4623703"/>
          </a:xfrm>
          <a:prstGeom prst="rect">
            <a:avLst/>
          </a:prstGeom>
        </p:spPr>
        <p:txBody>
          <a:bodyPr lIns="0" tIns="0" rIns="0" bIns="0"/>
          <a:lstStyle>
            <a:lvl1pPr algn="l">
              <a:buClr>
                <a:schemeClr val="accent1"/>
              </a:buClr>
              <a:buFont typeface="Wingdings" pitchFamily="2" charset="2"/>
              <a:buChar char="§"/>
              <a:defRPr sz="2400" b="0" i="0">
                <a:solidFill>
                  <a:schemeClr val="tx2"/>
                </a:solidFill>
                <a:latin typeface="Arial Nova" panose="020B0504020202020204" pitchFamily="34" charset="0"/>
              </a:defRPr>
            </a:lvl1pPr>
            <a:lvl2pPr>
              <a:buClr>
                <a:schemeClr val="accent1"/>
              </a:buClr>
              <a:defRPr sz="2000" b="0" i="0">
                <a:solidFill>
                  <a:schemeClr val="tx2"/>
                </a:solidFill>
                <a:latin typeface="Arial Nova" panose="020B0504020202020204" pitchFamily="34" charset="0"/>
              </a:defRPr>
            </a:lvl2pPr>
            <a:lvl3pPr>
              <a:defRPr b="0" i="0">
                <a:latin typeface="Arial Nova" panose="020B0504020202020204" pitchFamily="34" charset="0"/>
              </a:defRPr>
            </a:lvl3pPr>
            <a:lvl4pPr>
              <a:defRPr b="0" i="0">
                <a:latin typeface="Arial Nova" panose="020B0504020202020204" pitchFamily="34" charset="0"/>
              </a:defRPr>
            </a:lvl4pPr>
            <a:lvl5pPr>
              <a:defRPr b="0" i="0">
                <a:latin typeface="Arial Nova" panose="020B0504020202020204" pitchFamily="34" charset="0"/>
              </a:defRPr>
            </a:lvl5pPr>
          </a:lstStyle>
          <a:p>
            <a:pPr lvl="0"/>
            <a:r>
              <a:rPr lang="en-US"/>
              <a:t>Click to edit Master text styles</a:t>
            </a:r>
          </a:p>
        </p:txBody>
      </p:sp>
      <p:sp>
        <p:nvSpPr>
          <p:cNvPr id="4" name="Date Placeholder 3">
            <a:extLst>
              <a:ext uri="{FF2B5EF4-FFF2-40B4-BE49-F238E27FC236}">
                <a16:creationId xmlns:a16="http://schemas.microsoft.com/office/drawing/2014/main" id="{94E6947A-05D4-434E-9360-BD64776A3C48}"/>
              </a:ext>
            </a:extLst>
          </p:cNvPr>
          <p:cNvSpPr>
            <a:spLocks noGrp="1"/>
          </p:cNvSpPr>
          <p:nvPr>
            <p:ph type="dt" sz="half" idx="10"/>
          </p:nvPr>
        </p:nvSpPr>
        <p:spPr/>
        <p:txBody>
          <a:bodyPr/>
          <a:lstStyle/>
          <a:p>
            <a:pPr defTabSz="609576"/>
            <a:fld id="{364D4F4B-B04B-1843-8987-8081CC710B16}" type="datetime1">
              <a:rPr lang="en-US" smtClean="0">
                <a:solidFill>
                  <a:srgbClr val="000000">
                    <a:lumMod val="65000"/>
                    <a:lumOff val="35000"/>
                  </a:srgbClr>
                </a:solidFill>
              </a:rPr>
              <a:pPr defTabSz="609576"/>
              <a:t>6/14/2023</a:t>
            </a:fld>
            <a:endParaRPr lang="en-US">
              <a:solidFill>
                <a:srgbClr val="000000">
                  <a:lumMod val="65000"/>
                  <a:lumOff val="35000"/>
                </a:srgbClr>
              </a:solidFill>
            </a:endParaRPr>
          </a:p>
        </p:txBody>
      </p:sp>
      <p:sp>
        <p:nvSpPr>
          <p:cNvPr id="5" name="Footer Placeholder 4">
            <a:extLst>
              <a:ext uri="{FF2B5EF4-FFF2-40B4-BE49-F238E27FC236}">
                <a16:creationId xmlns:a16="http://schemas.microsoft.com/office/drawing/2014/main" id="{0F9C20A5-E940-B44F-88D7-12DA3B771F96}"/>
              </a:ext>
            </a:extLst>
          </p:cNvPr>
          <p:cNvSpPr>
            <a:spLocks noGrp="1"/>
          </p:cNvSpPr>
          <p:nvPr>
            <p:ph type="ftr" sz="quarter" idx="11"/>
          </p:nvPr>
        </p:nvSpPr>
        <p:spPr>
          <a:xfrm>
            <a:off x="3333134" y="6492875"/>
            <a:ext cx="7785969" cy="365125"/>
          </a:xfrm>
        </p:spPr>
        <p:txBody>
          <a:bodyPr/>
          <a:lstStyle/>
          <a:p>
            <a:pPr defTabSz="609576"/>
            <a:endParaRPr lang="en-US">
              <a:solidFill>
                <a:srgbClr val="000000">
                  <a:lumMod val="65000"/>
                  <a:lumOff val="35000"/>
                </a:srgbClr>
              </a:solidFill>
            </a:endParaRPr>
          </a:p>
        </p:txBody>
      </p:sp>
      <p:sp>
        <p:nvSpPr>
          <p:cNvPr id="6" name="Slide Number Placeholder 5">
            <a:extLst>
              <a:ext uri="{FF2B5EF4-FFF2-40B4-BE49-F238E27FC236}">
                <a16:creationId xmlns:a16="http://schemas.microsoft.com/office/drawing/2014/main" id="{26909933-049A-E943-A1C4-4EB4E5F2D643}"/>
              </a:ext>
            </a:extLst>
          </p:cNvPr>
          <p:cNvSpPr>
            <a:spLocks noGrp="1"/>
          </p:cNvSpPr>
          <p:nvPr>
            <p:ph type="sldNum" sz="quarter" idx="12"/>
          </p:nvPr>
        </p:nvSpPr>
        <p:spPr/>
        <p:txBody>
          <a:bodyPr/>
          <a:lstStyle/>
          <a:p>
            <a:pPr defTabSz="609576"/>
            <a:fld id="{018B0B02-ADC9-904A-A9FE-F2AB1ECDA354}" type="slidenum">
              <a:rPr lang="en-US" smtClean="0">
                <a:solidFill>
                  <a:srgbClr val="000000">
                    <a:lumMod val="65000"/>
                    <a:lumOff val="35000"/>
                  </a:srgbClr>
                </a:solidFill>
              </a:rPr>
              <a:pPr defTabSz="609576"/>
              <a:t>‹#›</a:t>
            </a:fld>
            <a:endParaRPr lang="en-US">
              <a:solidFill>
                <a:srgbClr val="000000">
                  <a:lumMod val="65000"/>
                  <a:lumOff val="35000"/>
                </a:srgbClr>
              </a:solidFill>
            </a:endParaRPr>
          </a:p>
        </p:txBody>
      </p:sp>
      <p:sp>
        <p:nvSpPr>
          <p:cNvPr id="8" name="Text Placeholder 7">
            <a:extLst>
              <a:ext uri="{FF2B5EF4-FFF2-40B4-BE49-F238E27FC236}">
                <a16:creationId xmlns:a16="http://schemas.microsoft.com/office/drawing/2014/main" id="{59825AD6-7F05-7A4E-9B0D-C252948D95D1}"/>
              </a:ext>
            </a:extLst>
          </p:cNvPr>
          <p:cNvSpPr>
            <a:spLocks noGrp="1"/>
          </p:cNvSpPr>
          <p:nvPr>
            <p:ph type="body" sz="quarter" idx="13"/>
          </p:nvPr>
        </p:nvSpPr>
        <p:spPr>
          <a:xfrm>
            <a:off x="3333134" y="678094"/>
            <a:ext cx="8463579" cy="688369"/>
          </a:xfrm>
          <a:prstGeom prst="rect">
            <a:avLst/>
          </a:prstGeom>
        </p:spPr>
        <p:txBody>
          <a:bodyPr lIns="0" tIns="0" rIns="0" bIns="0"/>
          <a:lstStyle>
            <a:lvl1pPr>
              <a:defRPr lang="en-US" sz="2400" b="0" i="0" dirty="0" smtClean="0">
                <a:solidFill>
                  <a:schemeClr val="accent1"/>
                </a:solidFill>
                <a:latin typeface="Arial Nova" panose="020B0504020202020204" pitchFamily="34" charset="0"/>
              </a:defRPr>
            </a:lvl1pPr>
            <a:lvl2pPr>
              <a:buNone/>
              <a:defRPr lang="en-US" sz="2000" b="0" i="0" dirty="0" smtClean="0">
                <a:solidFill>
                  <a:schemeClr val="tx2"/>
                </a:solidFill>
                <a:latin typeface="Arial Nova" panose="020B0504020202020204" pitchFamily="34" charset="0"/>
              </a:defRPr>
            </a:lvl2pPr>
            <a:lvl3pPr>
              <a:defRPr lang="en-US" b="0" i="0" dirty="0" smtClean="0">
                <a:latin typeface="Arial Nova" panose="020B0504020202020204" pitchFamily="34" charset="0"/>
              </a:defRPr>
            </a:lvl3pPr>
            <a:lvl4pPr>
              <a:defRPr lang="en-US" b="0" i="0" dirty="0" smtClean="0">
                <a:latin typeface="Arial Nova" panose="020B0504020202020204" pitchFamily="34" charset="0"/>
              </a:defRPr>
            </a:lvl4pPr>
            <a:lvl5pPr>
              <a:defRPr lang="en-US" b="0" i="0" dirty="0">
                <a:latin typeface="Arial Nova" panose="020B0504020202020204" pitchFamily="34" charset="0"/>
              </a:defRPr>
            </a:lvl5pPr>
          </a:lstStyle>
          <a:p>
            <a:pPr lvl="0">
              <a:buClr>
                <a:schemeClr val="accent1"/>
              </a:buClr>
              <a:buFontTx/>
              <a:buNone/>
            </a:pPr>
            <a:r>
              <a:rPr lang="en-US"/>
              <a:t>Click to edit Master text styles</a:t>
            </a:r>
          </a:p>
        </p:txBody>
      </p:sp>
    </p:spTree>
    <p:extLst>
      <p:ext uri="{BB962C8B-B14F-4D97-AF65-F5344CB8AC3E}">
        <p14:creationId xmlns:p14="http://schemas.microsoft.com/office/powerpoint/2010/main" val="388018784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81D9A9-CAFD-094D-882E-677AC1FB5FDB}"/>
              </a:ext>
            </a:extLst>
          </p:cNvPr>
          <p:cNvSpPr>
            <a:spLocks noGrp="1"/>
          </p:cNvSpPr>
          <p:nvPr>
            <p:ph type="dt" sz="half" idx="10"/>
          </p:nvPr>
        </p:nvSpPr>
        <p:spPr/>
        <p:txBody>
          <a:bodyPr/>
          <a:lstStyle/>
          <a:p>
            <a:pPr defTabSz="609576"/>
            <a:fld id="{364D4F4B-B04B-1843-8987-8081CC710B16}" type="datetime1">
              <a:rPr lang="en-US" smtClean="0">
                <a:solidFill>
                  <a:srgbClr val="000000">
                    <a:lumMod val="65000"/>
                    <a:lumOff val="35000"/>
                  </a:srgbClr>
                </a:solidFill>
              </a:rPr>
              <a:pPr defTabSz="609576"/>
              <a:t>6/14/2023</a:t>
            </a:fld>
            <a:endParaRPr lang="en-US">
              <a:solidFill>
                <a:srgbClr val="000000">
                  <a:lumMod val="65000"/>
                  <a:lumOff val="35000"/>
                </a:srgbClr>
              </a:solidFill>
            </a:endParaRPr>
          </a:p>
        </p:txBody>
      </p:sp>
      <p:sp>
        <p:nvSpPr>
          <p:cNvPr id="3" name="Footer Placeholder 2">
            <a:extLst>
              <a:ext uri="{FF2B5EF4-FFF2-40B4-BE49-F238E27FC236}">
                <a16:creationId xmlns:a16="http://schemas.microsoft.com/office/drawing/2014/main" id="{A4836E7F-74F2-2045-AF7A-6C1DD443B3A6}"/>
              </a:ext>
            </a:extLst>
          </p:cNvPr>
          <p:cNvSpPr>
            <a:spLocks noGrp="1"/>
          </p:cNvSpPr>
          <p:nvPr>
            <p:ph type="ftr" sz="quarter" idx="11"/>
          </p:nvPr>
        </p:nvSpPr>
        <p:spPr/>
        <p:txBody>
          <a:bodyPr/>
          <a:lstStyle/>
          <a:p>
            <a:pPr defTabSz="609576"/>
            <a:endParaRPr lang="en-US">
              <a:solidFill>
                <a:srgbClr val="000000">
                  <a:lumMod val="65000"/>
                  <a:lumOff val="35000"/>
                </a:srgbClr>
              </a:solidFill>
            </a:endParaRPr>
          </a:p>
        </p:txBody>
      </p:sp>
      <p:sp>
        <p:nvSpPr>
          <p:cNvPr id="4" name="Slide Number Placeholder 3">
            <a:extLst>
              <a:ext uri="{FF2B5EF4-FFF2-40B4-BE49-F238E27FC236}">
                <a16:creationId xmlns:a16="http://schemas.microsoft.com/office/drawing/2014/main" id="{C7FB9725-E6FB-364C-8A67-BAE16370A7E4}"/>
              </a:ext>
            </a:extLst>
          </p:cNvPr>
          <p:cNvSpPr>
            <a:spLocks noGrp="1"/>
          </p:cNvSpPr>
          <p:nvPr>
            <p:ph type="sldNum" sz="quarter" idx="12"/>
          </p:nvPr>
        </p:nvSpPr>
        <p:spPr/>
        <p:txBody>
          <a:bodyPr/>
          <a:lstStyle/>
          <a:p>
            <a:pPr defTabSz="609576"/>
            <a:fld id="{018B0B02-ADC9-904A-A9FE-F2AB1ECDA354}" type="slidenum">
              <a:rPr lang="en-US" smtClean="0">
                <a:solidFill>
                  <a:srgbClr val="000000">
                    <a:lumMod val="65000"/>
                    <a:lumOff val="35000"/>
                  </a:srgbClr>
                </a:solidFill>
              </a:rPr>
              <a:pPr defTabSz="609576"/>
              <a:t>‹#›</a:t>
            </a:fld>
            <a:endParaRPr lang="en-US">
              <a:solidFill>
                <a:srgbClr val="000000">
                  <a:lumMod val="65000"/>
                  <a:lumOff val="35000"/>
                </a:srgbClr>
              </a:solidFill>
            </a:endParaRPr>
          </a:p>
        </p:txBody>
      </p:sp>
      <p:sp>
        <p:nvSpPr>
          <p:cNvPr id="5" name="Title 1">
            <a:extLst>
              <a:ext uri="{FF2B5EF4-FFF2-40B4-BE49-F238E27FC236}">
                <a16:creationId xmlns:a16="http://schemas.microsoft.com/office/drawing/2014/main" id="{4C08311E-BA14-5144-9DED-5C1E4E60423F}"/>
              </a:ext>
            </a:extLst>
          </p:cNvPr>
          <p:cNvSpPr>
            <a:spLocks noGrp="1"/>
          </p:cNvSpPr>
          <p:nvPr>
            <p:ph type="title"/>
          </p:nvPr>
        </p:nvSpPr>
        <p:spPr>
          <a:xfrm>
            <a:off x="395415" y="678094"/>
            <a:ext cx="2421527" cy="5486732"/>
          </a:xfrm>
          <a:prstGeom prst="rect">
            <a:avLst/>
          </a:prstGeom>
        </p:spPr>
        <p:txBody>
          <a:bodyPr vert="horz" lIns="0" tIns="0" rIns="0" bIns="0" rtlCol="0" anchor="ctr">
            <a:normAutofit/>
          </a:bodyPr>
          <a:lstStyle>
            <a:lvl1pPr>
              <a:defRPr lang="en-US" b="0" i="0" dirty="0"/>
            </a:lvl1pPr>
          </a:lstStyle>
          <a:p>
            <a:pPr lvl="0"/>
            <a:r>
              <a:rPr lang="en-US"/>
              <a:t>Click to edit Master title style</a:t>
            </a:r>
          </a:p>
        </p:txBody>
      </p:sp>
    </p:spTree>
    <p:extLst>
      <p:ext uri="{BB962C8B-B14F-4D97-AF65-F5344CB8AC3E}">
        <p14:creationId xmlns:p14="http://schemas.microsoft.com/office/powerpoint/2010/main" val="370456236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pter headin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EF76FE-4A26-6442-B03F-7CB0E1251931}"/>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A57AAD2-1DD8-274B-B5A4-D9A96C5C5483}"/>
              </a:ext>
            </a:extLst>
          </p:cNvPr>
          <p:cNvSpPr/>
          <p:nvPr/>
        </p:nvSpPr>
        <p:spPr>
          <a:xfrm>
            <a:off x="0" y="0"/>
            <a:ext cx="4370494" cy="6858000"/>
          </a:xfrm>
          <a:custGeom>
            <a:avLst/>
            <a:gdLst>
              <a:gd name="connsiteX0" fmla="*/ 0 w 4004734"/>
              <a:gd name="connsiteY0" fmla="*/ 0 h 6858000"/>
              <a:gd name="connsiteX1" fmla="*/ 4004734 w 4004734"/>
              <a:gd name="connsiteY1" fmla="*/ 0 h 6858000"/>
              <a:gd name="connsiteX2" fmla="*/ 4004734 w 4004734"/>
              <a:gd name="connsiteY2" fmla="*/ 6858000 h 6858000"/>
              <a:gd name="connsiteX3" fmla="*/ 0 w 4004734"/>
              <a:gd name="connsiteY3" fmla="*/ 6858000 h 6858000"/>
              <a:gd name="connsiteX4" fmla="*/ 0 w 4004734"/>
              <a:gd name="connsiteY4" fmla="*/ 0 h 6858000"/>
              <a:gd name="connsiteX0" fmla="*/ 0 w 4004734"/>
              <a:gd name="connsiteY0" fmla="*/ 0 h 6858000"/>
              <a:gd name="connsiteX1" fmla="*/ 4004734 w 4004734"/>
              <a:gd name="connsiteY1" fmla="*/ 0 h 6858000"/>
              <a:gd name="connsiteX2" fmla="*/ 3283374 w 4004734"/>
              <a:gd name="connsiteY2" fmla="*/ 6817360 h 6858000"/>
              <a:gd name="connsiteX3" fmla="*/ 0 w 4004734"/>
              <a:gd name="connsiteY3" fmla="*/ 6858000 h 6858000"/>
              <a:gd name="connsiteX4" fmla="*/ 0 w 4004734"/>
              <a:gd name="connsiteY4" fmla="*/ 0 h 6858000"/>
              <a:gd name="connsiteX0" fmla="*/ 0 w 4004734"/>
              <a:gd name="connsiteY0" fmla="*/ 0 h 6858000"/>
              <a:gd name="connsiteX1" fmla="*/ 4004734 w 4004734"/>
              <a:gd name="connsiteY1" fmla="*/ 0 h 6858000"/>
              <a:gd name="connsiteX2" fmla="*/ 3913294 w 4004734"/>
              <a:gd name="connsiteY2" fmla="*/ 6858000 h 6858000"/>
              <a:gd name="connsiteX3" fmla="*/ 0 w 4004734"/>
              <a:gd name="connsiteY3" fmla="*/ 6858000 h 6858000"/>
              <a:gd name="connsiteX4" fmla="*/ 0 w 4004734"/>
              <a:gd name="connsiteY4" fmla="*/ 0 h 6858000"/>
              <a:gd name="connsiteX0" fmla="*/ 0 w 4004734"/>
              <a:gd name="connsiteY0" fmla="*/ 0 h 6858000"/>
              <a:gd name="connsiteX1" fmla="*/ 4004734 w 4004734"/>
              <a:gd name="connsiteY1" fmla="*/ 0 h 6858000"/>
              <a:gd name="connsiteX2" fmla="*/ 3903134 w 4004734"/>
              <a:gd name="connsiteY2" fmla="*/ 5608320 h 6858000"/>
              <a:gd name="connsiteX3" fmla="*/ 3913294 w 4004734"/>
              <a:gd name="connsiteY3" fmla="*/ 6858000 h 6858000"/>
              <a:gd name="connsiteX4" fmla="*/ 0 w 4004734"/>
              <a:gd name="connsiteY4" fmla="*/ 6858000 h 6858000"/>
              <a:gd name="connsiteX5" fmla="*/ 0 w 4004734"/>
              <a:gd name="connsiteY5" fmla="*/ 0 h 6858000"/>
              <a:gd name="connsiteX0" fmla="*/ 0 w 4370512"/>
              <a:gd name="connsiteY0" fmla="*/ 0 h 6858000"/>
              <a:gd name="connsiteX1" fmla="*/ 4004734 w 4370512"/>
              <a:gd name="connsiteY1" fmla="*/ 0 h 6858000"/>
              <a:gd name="connsiteX2" fmla="*/ 4370494 w 4370512"/>
              <a:gd name="connsiteY2" fmla="*/ 4958080 h 6858000"/>
              <a:gd name="connsiteX3" fmla="*/ 3913294 w 4370512"/>
              <a:gd name="connsiteY3" fmla="*/ 6858000 h 6858000"/>
              <a:gd name="connsiteX4" fmla="*/ 0 w 4370512"/>
              <a:gd name="connsiteY4" fmla="*/ 6858000 h 6858000"/>
              <a:gd name="connsiteX5" fmla="*/ 0 w 4370512"/>
              <a:gd name="connsiteY5" fmla="*/ 0 h 6858000"/>
              <a:gd name="connsiteX0" fmla="*/ 0 w 4370494"/>
              <a:gd name="connsiteY0" fmla="*/ 0 h 6858000"/>
              <a:gd name="connsiteX1" fmla="*/ 4004734 w 4370494"/>
              <a:gd name="connsiteY1" fmla="*/ 0 h 6858000"/>
              <a:gd name="connsiteX2" fmla="*/ 4370494 w 4370494"/>
              <a:gd name="connsiteY2" fmla="*/ 4958080 h 6858000"/>
              <a:gd name="connsiteX3" fmla="*/ 3913294 w 4370494"/>
              <a:gd name="connsiteY3" fmla="*/ 6858000 h 6858000"/>
              <a:gd name="connsiteX4" fmla="*/ 0 w 4370494"/>
              <a:gd name="connsiteY4" fmla="*/ 6858000 h 6858000"/>
              <a:gd name="connsiteX5" fmla="*/ 0 w 4370494"/>
              <a:gd name="connsiteY5" fmla="*/ 0 h 6858000"/>
              <a:gd name="connsiteX0" fmla="*/ 0 w 4370494"/>
              <a:gd name="connsiteY0" fmla="*/ 0 h 6858000"/>
              <a:gd name="connsiteX1" fmla="*/ 4004734 w 4370494"/>
              <a:gd name="connsiteY1" fmla="*/ 0 h 6858000"/>
              <a:gd name="connsiteX2" fmla="*/ 4370494 w 4370494"/>
              <a:gd name="connsiteY2" fmla="*/ 4958080 h 6858000"/>
              <a:gd name="connsiteX3" fmla="*/ 3913294 w 4370494"/>
              <a:gd name="connsiteY3" fmla="*/ 6858000 h 6858000"/>
              <a:gd name="connsiteX4" fmla="*/ 0 w 4370494"/>
              <a:gd name="connsiteY4" fmla="*/ 6858000 h 6858000"/>
              <a:gd name="connsiteX5" fmla="*/ 0 w 4370494"/>
              <a:gd name="connsiteY5" fmla="*/ 0 h 6858000"/>
              <a:gd name="connsiteX0" fmla="*/ 0 w 4370494"/>
              <a:gd name="connsiteY0" fmla="*/ 0 h 6858000"/>
              <a:gd name="connsiteX1" fmla="*/ 4004734 w 4370494"/>
              <a:gd name="connsiteY1" fmla="*/ 0 h 6858000"/>
              <a:gd name="connsiteX2" fmla="*/ 4370494 w 4370494"/>
              <a:gd name="connsiteY2" fmla="*/ 4958080 h 6858000"/>
              <a:gd name="connsiteX3" fmla="*/ 3913294 w 4370494"/>
              <a:gd name="connsiteY3" fmla="*/ 6858000 h 6858000"/>
              <a:gd name="connsiteX4" fmla="*/ 0 w 4370494"/>
              <a:gd name="connsiteY4" fmla="*/ 6858000 h 6858000"/>
              <a:gd name="connsiteX5" fmla="*/ 0 w 437049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494" h="6858000">
                <a:moveTo>
                  <a:pt x="0" y="0"/>
                </a:moveTo>
                <a:lnTo>
                  <a:pt x="4004734" y="0"/>
                </a:lnTo>
                <a:lnTo>
                  <a:pt x="4370494" y="4958080"/>
                </a:lnTo>
                <a:lnTo>
                  <a:pt x="3913294" y="6858000"/>
                </a:lnTo>
                <a:lnTo>
                  <a:pt x="0" y="68580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707B055B-E126-0148-A246-20B9183BB40C}"/>
              </a:ext>
            </a:extLst>
          </p:cNvPr>
          <p:cNvSpPr>
            <a:spLocks noGrp="1"/>
          </p:cNvSpPr>
          <p:nvPr>
            <p:ph type="title"/>
          </p:nvPr>
        </p:nvSpPr>
        <p:spPr>
          <a:xfrm>
            <a:off x="395414" y="658134"/>
            <a:ext cx="3384105" cy="5541731"/>
          </a:xfrm>
        </p:spPr>
        <p:txBody>
          <a:bodyPr/>
          <a:lstStyle>
            <a:lvl1pPr>
              <a:defRPr b="0" i="0">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F90606DA-BA00-DB4D-AA9B-ACF7C7723487}"/>
              </a:ext>
            </a:extLst>
          </p:cNvPr>
          <p:cNvSpPr>
            <a:spLocks noGrp="1"/>
          </p:cNvSpPr>
          <p:nvPr>
            <p:ph type="dt" sz="half" idx="10"/>
          </p:nvPr>
        </p:nvSpPr>
        <p:spPr>
          <a:xfrm>
            <a:off x="395415" y="6492874"/>
            <a:ext cx="3384104" cy="365125"/>
          </a:xfrm>
        </p:spPr>
        <p:txBody>
          <a:bodyPr/>
          <a:lstStyle/>
          <a:p>
            <a:pPr defTabSz="609576"/>
            <a:fld id="{364D4F4B-B04B-1843-8987-8081CC710B16}" type="datetime1">
              <a:rPr lang="en-US" smtClean="0">
                <a:solidFill>
                  <a:srgbClr val="000000">
                    <a:lumMod val="65000"/>
                    <a:lumOff val="35000"/>
                  </a:srgbClr>
                </a:solidFill>
              </a:rPr>
              <a:pPr defTabSz="609576"/>
              <a:t>6/14/2023</a:t>
            </a:fld>
            <a:endParaRPr lang="en-US">
              <a:solidFill>
                <a:srgbClr val="000000">
                  <a:lumMod val="65000"/>
                  <a:lumOff val="35000"/>
                </a:srgbClr>
              </a:solidFill>
            </a:endParaRPr>
          </a:p>
        </p:txBody>
      </p:sp>
      <p:sp>
        <p:nvSpPr>
          <p:cNvPr id="4" name="Footer Placeholder 3">
            <a:extLst>
              <a:ext uri="{FF2B5EF4-FFF2-40B4-BE49-F238E27FC236}">
                <a16:creationId xmlns:a16="http://schemas.microsoft.com/office/drawing/2014/main" id="{49D739C2-1CDC-1846-9BD8-9C8004ED70D9}"/>
              </a:ext>
            </a:extLst>
          </p:cNvPr>
          <p:cNvSpPr>
            <a:spLocks noGrp="1"/>
          </p:cNvSpPr>
          <p:nvPr>
            <p:ph type="ftr" sz="quarter" idx="11"/>
          </p:nvPr>
        </p:nvSpPr>
        <p:spPr>
          <a:xfrm>
            <a:off x="4370494" y="6492874"/>
            <a:ext cx="6229720" cy="365125"/>
          </a:xfrm>
        </p:spPr>
        <p:txBody>
          <a:bodyPr/>
          <a:lstStyle/>
          <a:p>
            <a:pPr defTabSz="609576"/>
            <a:endParaRPr lang="en-US">
              <a:solidFill>
                <a:srgbClr val="000000">
                  <a:lumMod val="65000"/>
                  <a:lumOff val="35000"/>
                </a:srgbClr>
              </a:solidFill>
            </a:endParaRPr>
          </a:p>
        </p:txBody>
      </p:sp>
      <p:sp>
        <p:nvSpPr>
          <p:cNvPr id="5" name="Slide Number Placeholder 4">
            <a:extLst>
              <a:ext uri="{FF2B5EF4-FFF2-40B4-BE49-F238E27FC236}">
                <a16:creationId xmlns:a16="http://schemas.microsoft.com/office/drawing/2014/main" id="{94A5130B-F062-5947-A445-943AC50F9B17}"/>
              </a:ext>
            </a:extLst>
          </p:cNvPr>
          <p:cNvSpPr>
            <a:spLocks noGrp="1"/>
          </p:cNvSpPr>
          <p:nvPr>
            <p:ph type="sldNum" sz="quarter" idx="12"/>
          </p:nvPr>
        </p:nvSpPr>
        <p:spPr/>
        <p:txBody>
          <a:bodyPr/>
          <a:lstStyle/>
          <a:p>
            <a:pPr defTabSz="609576"/>
            <a:fld id="{018B0B02-ADC9-904A-A9FE-F2AB1ECDA354}" type="slidenum">
              <a:rPr lang="en-US" smtClean="0">
                <a:solidFill>
                  <a:srgbClr val="000000">
                    <a:lumMod val="65000"/>
                    <a:lumOff val="35000"/>
                  </a:srgbClr>
                </a:solidFill>
              </a:rPr>
              <a:pPr defTabSz="609576"/>
              <a:t>‹#›</a:t>
            </a:fld>
            <a:endParaRPr lang="en-US">
              <a:solidFill>
                <a:srgbClr val="000000">
                  <a:lumMod val="65000"/>
                  <a:lumOff val="35000"/>
                </a:srgbClr>
              </a:solidFill>
            </a:endParaRPr>
          </a:p>
        </p:txBody>
      </p:sp>
    </p:spTree>
    <p:extLst>
      <p:ext uri="{BB962C8B-B14F-4D97-AF65-F5344CB8AC3E}">
        <p14:creationId xmlns:p14="http://schemas.microsoft.com/office/powerpoint/2010/main" val="143259752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ffAccomplishm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EF76FE-4A26-6442-B03F-7CB0E1251931}"/>
              </a:ext>
            </a:extLst>
          </p:cNvPr>
          <p:cNvPicPr>
            <a:picLocks noChangeAspect="1"/>
          </p:cNvPicPr>
          <p:nvPr/>
        </p:nvPicPr>
        <p:blipFill>
          <a:blip r:embed="rId2"/>
          <a:stretch>
            <a:fillRect/>
          </a:stretch>
        </p:blipFill>
        <p:spPr>
          <a:xfrm>
            <a:off x="0" y="-1"/>
            <a:ext cx="12192000" cy="6858000"/>
          </a:xfrm>
          <a:prstGeom prst="rect">
            <a:avLst/>
          </a:prstGeom>
        </p:spPr>
      </p:pic>
      <p:sp>
        <p:nvSpPr>
          <p:cNvPr id="10" name="Rectangle 9">
            <a:extLst>
              <a:ext uri="{FF2B5EF4-FFF2-40B4-BE49-F238E27FC236}">
                <a16:creationId xmlns:a16="http://schemas.microsoft.com/office/drawing/2014/main" id="{97349416-E9B0-BF4D-B404-66F18B413E4F}"/>
              </a:ext>
            </a:extLst>
          </p:cNvPr>
          <p:cNvSpPr/>
          <p:nvPr userDrawn="1"/>
        </p:nvSpPr>
        <p:spPr>
          <a:xfrm>
            <a:off x="0" y="98425"/>
            <a:ext cx="12202160" cy="6858000"/>
          </a:xfrm>
          <a:prstGeom prst="rect">
            <a:avLst/>
          </a:prstGeom>
          <a:gradFill>
            <a:gsLst>
              <a:gs pos="0">
                <a:schemeClr val="bg1">
                  <a:alpha val="0"/>
                </a:schemeClr>
              </a:gs>
              <a:gs pos="6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2C25970-90A6-B541-8E94-1D5C60162984}"/>
              </a:ext>
            </a:extLst>
          </p:cNvPr>
          <p:cNvSpPr/>
          <p:nvPr userDrawn="1"/>
        </p:nvSpPr>
        <p:spPr>
          <a:xfrm>
            <a:off x="0" y="-1"/>
            <a:ext cx="12191999" cy="5663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90606DA-BA00-DB4D-AA9B-ACF7C7723487}"/>
              </a:ext>
            </a:extLst>
          </p:cNvPr>
          <p:cNvSpPr>
            <a:spLocks noGrp="1"/>
          </p:cNvSpPr>
          <p:nvPr>
            <p:ph type="dt" sz="half" idx="10"/>
          </p:nvPr>
        </p:nvSpPr>
        <p:spPr>
          <a:xfrm>
            <a:off x="395415" y="6492874"/>
            <a:ext cx="917191" cy="365125"/>
          </a:xfrm>
        </p:spPr>
        <p:txBody>
          <a:bodyPr/>
          <a:lstStyle/>
          <a:p>
            <a:pPr defTabSz="609576"/>
            <a:fld id="{364D4F4B-B04B-1843-8987-8081CC710B16}" type="datetime1">
              <a:rPr lang="en-US" smtClean="0">
                <a:solidFill>
                  <a:srgbClr val="000000">
                    <a:lumMod val="65000"/>
                    <a:lumOff val="35000"/>
                  </a:srgbClr>
                </a:solidFill>
              </a:rPr>
              <a:pPr defTabSz="609576"/>
              <a:t>6/14/2023</a:t>
            </a:fld>
            <a:endParaRPr lang="en-US">
              <a:solidFill>
                <a:srgbClr val="000000">
                  <a:lumMod val="65000"/>
                  <a:lumOff val="35000"/>
                </a:srgbClr>
              </a:solidFill>
            </a:endParaRPr>
          </a:p>
        </p:txBody>
      </p:sp>
      <p:sp>
        <p:nvSpPr>
          <p:cNvPr id="4" name="Footer Placeholder 3">
            <a:extLst>
              <a:ext uri="{FF2B5EF4-FFF2-40B4-BE49-F238E27FC236}">
                <a16:creationId xmlns:a16="http://schemas.microsoft.com/office/drawing/2014/main" id="{49D739C2-1CDC-1846-9BD8-9C8004ED70D9}"/>
              </a:ext>
            </a:extLst>
          </p:cNvPr>
          <p:cNvSpPr>
            <a:spLocks noGrp="1"/>
          </p:cNvSpPr>
          <p:nvPr>
            <p:ph type="ftr" sz="quarter" idx="11"/>
          </p:nvPr>
        </p:nvSpPr>
        <p:spPr>
          <a:xfrm>
            <a:off x="1460089" y="6492874"/>
            <a:ext cx="9851923" cy="365125"/>
          </a:xfrm>
        </p:spPr>
        <p:txBody>
          <a:bodyPr/>
          <a:lstStyle/>
          <a:p>
            <a:pPr defTabSz="609576"/>
            <a:endParaRPr lang="en-US">
              <a:solidFill>
                <a:srgbClr val="000000">
                  <a:lumMod val="65000"/>
                  <a:lumOff val="35000"/>
                </a:srgbClr>
              </a:solidFill>
            </a:endParaRPr>
          </a:p>
        </p:txBody>
      </p:sp>
      <p:sp>
        <p:nvSpPr>
          <p:cNvPr id="5" name="Slide Number Placeholder 4">
            <a:extLst>
              <a:ext uri="{FF2B5EF4-FFF2-40B4-BE49-F238E27FC236}">
                <a16:creationId xmlns:a16="http://schemas.microsoft.com/office/drawing/2014/main" id="{94A5130B-F062-5947-A445-943AC50F9B17}"/>
              </a:ext>
            </a:extLst>
          </p:cNvPr>
          <p:cNvSpPr>
            <a:spLocks noGrp="1"/>
          </p:cNvSpPr>
          <p:nvPr>
            <p:ph type="sldNum" sz="quarter" idx="12"/>
          </p:nvPr>
        </p:nvSpPr>
        <p:spPr>
          <a:xfrm>
            <a:off x="11459496" y="6492875"/>
            <a:ext cx="732503" cy="365125"/>
          </a:xfrm>
        </p:spPr>
        <p:txBody>
          <a:bodyPr/>
          <a:lstStyle/>
          <a:p>
            <a:pPr defTabSz="609576"/>
            <a:fld id="{018B0B02-ADC9-904A-A9FE-F2AB1ECDA354}" type="slidenum">
              <a:rPr lang="en-US" smtClean="0">
                <a:solidFill>
                  <a:srgbClr val="000000">
                    <a:lumMod val="65000"/>
                    <a:lumOff val="35000"/>
                  </a:srgbClr>
                </a:solidFill>
              </a:rPr>
              <a:pPr defTabSz="609576"/>
              <a:t>‹#›</a:t>
            </a:fld>
            <a:endParaRPr lang="en-US">
              <a:solidFill>
                <a:srgbClr val="000000">
                  <a:lumMod val="65000"/>
                  <a:lumOff val="35000"/>
                </a:srgbClr>
              </a:solidFill>
            </a:endParaRPr>
          </a:p>
        </p:txBody>
      </p:sp>
      <p:sp>
        <p:nvSpPr>
          <p:cNvPr id="14" name="Picture Placeholder 13">
            <a:extLst>
              <a:ext uri="{FF2B5EF4-FFF2-40B4-BE49-F238E27FC236}">
                <a16:creationId xmlns:a16="http://schemas.microsoft.com/office/drawing/2014/main" id="{9D62C515-D850-8249-BFF5-46F4C801BD38}"/>
              </a:ext>
            </a:extLst>
          </p:cNvPr>
          <p:cNvSpPr>
            <a:spLocks noGrp="1"/>
          </p:cNvSpPr>
          <p:nvPr>
            <p:ph type="pic" sz="quarter" idx="13"/>
          </p:nvPr>
        </p:nvSpPr>
        <p:spPr>
          <a:xfrm>
            <a:off x="479425" y="1124073"/>
            <a:ext cx="3657600" cy="2286000"/>
          </a:xfrm>
          <a:prstGeom prst="rect">
            <a:avLst/>
          </a:prstGeom>
          <a:solidFill>
            <a:schemeClr val="bg1">
              <a:lumMod val="85000"/>
            </a:schemeClr>
          </a:solidFill>
        </p:spPr>
        <p:txBody>
          <a:bodyPr anchor="ctr"/>
          <a:lstStyle>
            <a:lvl1pPr algn="ctr">
              <a:buFontTx/>
              <a:buNone/>
              <a:defRPr/>
            </a:lvl1pPr>
          </a:lstStyle>
          <a:p>
            <a:r>
              <a:rPr lang="en-US"/>
              <a:t>Click icon to add picture</a:t>
            </a:r>
          </a:p>
        </p:txBody>
      </p:sp>
      <p:sp>
        <p:nvSpPr>
          <p:cNvPr id="16" name="Text Placeholder 15">
            <a:extLst>
              <a:ext uri="{FF2B5EF4-FFF2-40B4-BE49-F238E27FC236}">
                <a16:creationId xmlns:a16="http://schemas.microsoft.com/office/drawing/2014/main" id="{D10EB41C-882C-1540-BC59-77B16EDCC232}"/>
              </a:ext>
            </a:extLst>
          </p:cNvPr>
          <p:cNvSpPr>
            <a:spLocks noGrp="1"/>
          </p:cNvSpPr>
          <p:nvPr>
            <p:ph type="body" sz="quarter" idx="14"/>
          </p:nvPr>
        </p:nvSpPr>
        <p:spPr>
          <a:xfrm>
            <a:off x="4491038" y="1124072"/>
            <a:ext cx="7315200" cy="5129713"/>
          </a:xfrm>
          <a:prstGeom prst="rect">
            <a:avLst/>
          </a:prstGeom>
        </p:spPr>
        <p:txBody>
          <a:bodyPr lIns="0" tIns="0" rIns="0" bIns="0"/>
          <a:lstStyle>
            <a:lvl1pPr>
              <a:spcBef>
                <a:spcPts val="2200"/>
              </a:spcBef>
              <a:buClr>
                <a:schemeClr val="tx2">
                  <a:lumMod val="90000"/>
                  <a:lumOff val="10000"/>
                </a:schemeClr>
              </a:buClr>
              <a:buFont typeface="Wingdings" pitchFamily="2" charset="2"/>
              <a:buChar char="§"/>
              <a:defRPr sz="2200">
                <a:latin typeface="Arial Nova" panose="020B0504020202020204" pitchFamily="34" charset="0"/>
              </a:defRPr>
            </a:lvl1pPr>
            <a:lvl2pPr>
              <a:buClr>
                <a:schemeClr val="tx2">
                  <a:lumMod val="90000"/>
                  <a:lumOff val="10000"/>
                </a:schemeClr>
              </a:buClr>
              <a:buFont typeface="Arial" panose="020B0604020202020204" pitchFamily="34" charset="0"/>
              <a:buChar char="•"/>
              <a:defRPr sz="1800">
                <a:latin typeface="Arial Nova" panose="020B0504020202020204" pitchFamily="34" charset="0"/>
              </a:defRPr>
            </a:lvl2pPr>
          </a:lstStyle>
          <a:p>
            <a:pPr lvl="0"/>
            <a:r>
              <a:rPr lang="en-US"/>
              <a:t>Click to edit Master text styles</a:t>
            </a:r>
          </a:p>
          <a:p>
            <a:pPr lvl="1"/>
            <a:r>
              <a:rPr lang="en-US"/>
              <a:t>Second level</a:t>
            </a:r>
          </a:p>
        </p:txBody>
      </p:sp>
      <p:sp>
        <p:nvSpPr>
          <p:cNvPr id="20" name="Rectangle 19">
            <a:extLst>
              <a:ext uri="{FF2B5EF4-FFF2-40B4-BE49-F238E27FC236}">
                <a16:creationId xmlns:a16="http://schemas.microsoft.com/office/drawing/2014/main" id="{5A7E931B-A67E-F041-BC23-D09307E8C9F7}"/>
              </a:ext>
            </a:extLst>
          </p:cNvPr>
          <p:cNvSpPr/>
          <p:nvPr userDrawn="1"/>
        </p:nvSpPr>
        <p:spPr>
          <a:xfrm>
            <a:off x="0" y="563211"/>
            <a:ext cx="12191999" cy="146934"/>
          </a:xfrm>
          <a:custGeom>
            <a:avLst/>
            <a:gdLst>
              <a:gd name="connsiteX0" fmla="*/ 0 w 12191999"/>
              <a:gd name="connsiteY0" fmla="*/ 0 h 90713"/>
              <a:gd name="connsiteX1" fmla="*/ 12191999 w 12191999"/>
              <a:gd name="connsiteY1" fmla="*/ 0 h 90713"/>
              <a:gd name="connsiteX2" fmla="*/ 12191999 w 12191999"/>
              <a:gd name="connsiteY2" fmla="*/ 90713 h 90713"/>
              <a:gd name="connsiteX3" fmla="*/ 0 w 12191999"/>
              <a:gd name="connsiteY3" fmla="*/ 90713 h 90713"/>
              <a:gd name="connsiteX4" fmla="*/ 0 w 12191999"/>
              <a:gd name="connsiteY4" fmla="*/ 0 h 90713"/>
              <a:gd name="connsiteX0" fmla="*/ 0 w 12191999"/>
              <a:gd name="connsiteY0" fmla="*/ 0 h 90713"/>
              <a:gd name="connsiteX1" fmla="*/ 12191999 w 12191999"/>
              <a:gd name="connsiteY1" fmla="*/ 0 h 90713"/>
              <a:gd name="connsiteX2" fmla="*/ 12191999 w 12191999"/>
              <a:gd name="connsiteY2" fmla="*/ 90713 h 90713"/>
              <a:gd name="connsiteX3" fmla="*/ 4313903 w 12191999"/>
              <a:gd name="connsiteY3" fmla="*/ 87381 h 90713"/>
              <a:gd name="connsiteX4" fmla="*/ 0 w 12191999"/>
              <a:gd name="connsiteY4" fmla="*/ 90713 h 90713"/>
              <a:gd name="connsiteX5" fmla="*/ 0 w 12191999"/>
              <a:gd name="connsiteY5" fmla="*/ 0 h 90713"/>
              <a:gd name="connsiteX0" fmla="*/ 0 w 12191999"/>
              <a:gd name="connsiteY0" fmla="*/ 0 h 242239"/>
              <a:gd name="connsiteX1" fmla="*/ 12191999 w 12191999"/>
              <a:gd name="connsiteY1" fmla="*/ 0 h 242239"/>
              <a:gd name="connsiteX2" fmla="*/ 12191999 w 12191999"/>
              <a:gd name="connsiteY2" fmla="*/ 90713 h 242239"/>
              <a:gd name="connsiteX3" fmla="*/ 4313903 w 12191999"/>
              <a:gd name="connsiteY3" fmla="*/ 242239 h 242239"/>
              <a:gd name="connsiteX4" fmla="*/ 0 w 12191999"/>
              <a:gd name="connsiteY4" fmla="*/ 90713 h 242239"/>
              <a:gd name="connsiteX5" fmla="*/ 0 w 12191999"/>
              <a:gd name="connsiteY5" fmla="*/ 0 h 242239"/>
              <a:gd name="connsiteX0" fmla="*/ 0 w 12191999"/>
              <a:gd name="connsiteY0" fmla="*/ 0 h 242239"/>
              <a:gd name="connsiteX1" fmla="*/ 12191999 w 12191999"/>
              <a:gd name="connsiteY1" fmla="*/ 0 h 242239"/>
              <a:gd name="connsiteX2" fmla="*/ 4313903 w 12191999"/>
              <a:gd name="connsiteY2" fmla="*/ 242239 h 242239"/>
              <a:gd name="connsiteX3" fmla="*/ 0 w 12191999"/>
              <a:gd name="connsiteY3" fmla="*/ 90713 h 242239"/>
              <a:gd name="connsiteX4" fmla="*/ 0 w 12191999"/>
              <a:gd name="connsiteY4" fmla="*/ 0 h 242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242239">
                <a:moveTo>
                  <a:pt x="0" y="0"/>
                </a:moveTo>
                <a:lnTo>
                  <a:pt x="12191999" y="0"/>
                </a:lnTo>
                <a:lnTo>
                  <a:pt x="4313903" y="242239"/>
                </a:lnTo>
                <a:lnTo>
                  <a:pt x="0" y="90713"/>
                </a:lnTo>
                <a:lnTo>
                  <a:pt x="0" y="0"/>
                </a:lnTo>
                <a:close/>
              </a:path>
            </a:pathLst>
          </a:custGeom>
          <a:gradFill flip="none" rotWithShape="1">
            <a:gsLst>
              <a:gs pos="0">
                <a:schemeClr val="accent2">
                  <a:lumMod val="67000"/>
                </a:schemeClr>
              </a:gs>
              <a:gs pos="48000">
                <a:schemeClr val="accent2">
                  <a:lumMod val="97000"/>
                  <a:lumOff val="3000"/>
                </a:schemeClr>
              </a:gs>
              <a:gs pos="100000">
                <a:schemeClr val="bg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0BF871-4666-B241-AA46-029E4CE55F33}"/>
              </a:ext>
            </a:extLst>
          </p:cNvPr>
          <p:cNvSpPr>
            <a:spLocks noGrp="1"/>
          </p:cNvSpPr>
          <p:nvPr>
            <p:ph type="title" hasCustomPrompt="1"/>
          </p:nvPr>
        </p:nvSpPr>
        <p:spPr>
          <a:xfrm>
            <a:off x="479425" y="110066"/>
            <a:ext cx="6059173" cy="611721"/>
          </a:xfrm>
        </p:spPr>
        <p:txBody>
          <a:bodyPr/>
          <a:lstStyle>
            <a:lvl1pPr>
              <a:defRPr b="0" i="0">
                <a:solidFill>
                  <a:schemeClr val="bg2"/>
                </a:solidFill>
                <a:latin typeface="Arial Nova Light" panose="020B0304020202020204" pitchFamily="34" charset="0"/>
              </a:defRPr>
            </a:lvl1pPr>
          </a:lstStyle>
          <a:p>
            <a:r>
              <a:rPr lang="en-US"/>
              <a:t>CLICK TO EDIT MASTER TITLE STYLE</a:t>
            </a:r>
          </a:p>
        </p:txBody>
      </p:sp>
    </p:spTree>
    <p:extLst>
      <p:ext uri="{BB962C8B-B14F-4D97-AF65-F5344CB8AC3E}">
        <p14:creationId xmlns:p14="http://schemas.microsoft.com/office/powerpoint/2010/main" val="184871080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4" name="Picture 5" descr="emsl_introSlide.jpg"/>
          <p:cNvPicPr>
            <a:picLocks noChangeAspect="1"/>
          </p:cNvPicPr>
          <p:nvPr userDrawn="1"/>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23554" name="Rectangle 2"/>
          <p:cNvSpPr>
            <a:spLocks noGrp="1" noChangeArrowheads="1"/>
          </p:cNvSpPr>
          <p:nvPr>
            <p:ph type="ctrTitle"/>
          </p:nvPr>
        </p:nvSpPr>
        <p:spPr>
          <a:xfrm>
            <a:off x="2945797" y="1179870"/>
            <a:ext cx="8656591" cy="1334114"/>
          </a:xfrm>
        </p:spPr>
        <p:txBody>
          <a:bodyPr lIns="91440" tIns="45720" rIns="91440" bIns="45720" anchor="ctr">
            <a:normAutofit/>
          </a:bodyPr>
          <a:lstStyle>
            <a:lvl1pPr>
              <a:defRPr sz="4000">
                <a:solidFill>
                  <a:schemeClr val="bg1"/>
                </a:solidFill>
              </a:defRPr>
            </a:lvl1pPr>
          </a:lstStyle>
          <a:p>
            <a:r>
              <a:rPr lang="en-US"/>
              <a:t>Click to edit Master title style</a:t>
            </a:r>
          </a:p>
        </p:txBody>
      </p:sp>
      <p:sp>
        <p:nvSpPr>
          <p:cNvPr id="23555" name="Rectangle 3"/>
          <p:cNvSpPr>
            <a:spLocks noGrp="1" noChangeArrowheads="1"/>
          </p:cNvSpPr>
          <p:nvPr>
            <p:ph type="subTitle" idx="1"/>
          </p:nvPr>
        </p:nvSpPr>
        <p:spPr>
          <a:xfrm>
            <a:off x="2945797" y="2522684"/>
            <a:ext cx="8628137" cy="469740"/>
          </a:xfrm>
        </p:spPr>
        <p:txBody>
          <a:bodyPr lIns="91440" tIns="45720" rIns="91440" bIns="45720">
            <a:normAutofit/>
          </a:bodyPr>
          <a:lstStyle>
            <a:lvl1pPr marL="0" indent="0" algn="l">
              <a:buFont typeface="Arial" pitchFamily="34" charset="0"/>
              <a:buNone/>
              <a:defRPr sz="2000">
                <a:solidFill>
                  <a:schemeClr val="bg1"/>
                </a:solidFill>
              </a:defRPr>
            </a:lvl1pPr>
          </a:lstStyle>
          <a:p>
            <a:r>
              <a:rPr lang="en-US"/>
              <a:t>Click to edit Master subtitle style</a:t>
            </a:r>
          </a:p>
        </p:txBody>
      </p:sp>
    </p:spTree>
    <p:extLst>
      <p:ext uri="{BB962C8B-B14F-4D97-AF65-F5344CB8AC3E}">
        <p14:creationId xmlns:p14="http://schemas.microsoft.com/office/powerpoint/2010/main" val="1034642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4" name="Picture 4" descr="greenBannerTall.png"/>
          <p:cNvPicPr>
            <a:picLocks noChangeAspect="1"/>
          </p:cNvPicPr>
          <p:nvPr/>
        </p:nvPicPr>
        <p:blipFill>
          <a:blip r:embed="rId2" cstate="print"/>
          <a:srcRect/>
          <a:stretch>
            <a:fillRect/>
          </a:stretch>
        </p:blipFill>
        <p:spPr bwMode="auto">
          <a:xfrm>
            <a:off x="0" y="1"/>
            <a:ext cx="12192000" cy="1712913"/>
          </a:xfrm>
          <a:prstGeom prst="rect">
            <a:avLst/>
          </a:prstGeom>
          <a:noFill/>
          <a:ln w="9525">
            <a:noFill/>
            <a:miter lim="800000"/>
            <a:headEnd/>
            <a:tailEnd/>
          </a:ln>
        </p:spPr>
      </p:pic>
      <p:sp>
        <p:nvSpPr>
          <p:cNvPr id="9" name="Title 1"/>
          <p:cNvSpPr>
            <a:spLocks noGrp="1"/>
          </p:cNvSpPr>
          <p:nvPr>
            <p:ph type="title"/>
          </p:nvPr>
        </p:nvSpPr>
        <p:spPr>
          <a:xfrm>
            <a:off x="304801" y="228600"/>
            <a:ext cx="9019081" cy="1240436"/>
          </a:xfrm>
        </p:spPr>
        <p:txBody>
          <a:bodyPr/>
          <a:lstStyle>
            <a:lvl1pPr>
              <a:lnSpc>
                <a:spcPct val="100000"/>
              </a:lnSpc>
              <a:defRPr sz="2800">
                <a:solidFill>
                  <a:schemeClr val="bg1"/>
                </a:solidFill>
              </a:defRPr>
            </a:lvl1pPr>
          </a:lstStyle>
          <a:p>
            <a:r>
              <a:rPr lang="en-US"/>
              <a:t>Click to edit Master title style</a:t>
            </a:r>
          </a:p>
        </p:txBody>
      </p:sp>
      <p:sp>
        <p:nvSpPr>
          <p:cNvPr id="10" name="Content Placeholder 2"/>
          <p:cNvSpPr>
            <a:spLocks noGrp="1"/>
          </p:cNvSpPr>
          <p:nvPr>
            <p:ph idx="1"/>
          </p:nvPr>
        </p:nvSpPr>
        <p:spPr>
          <a:xfrm>
            <a:off x="656167" y="1901253"/>
            <a:ext cx="10915651" cy="3989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0"/>
          </p:nvPr>
        </p:nvSpPr>
        <p:spPr/>
        <p:txBody>
          <a:bodyPr/>
          <a:lstStyle>
            <a:lvl1pPr>
              <a:defRPr smtClean="0"/>
            </a:lvl1pPr>
          </a:lstStyle>
          <a:p>
            <a:pPr>
              <a:defRPr/>
            </a:pPr>
            <a:fld id="{918BC990-489D-43B0-9895-EBD618790738}" type="slidenum">
              <a:rPr lang="en-US"/>
              <a:pPr>
                <a:defRPr/>
              </a:pPr>
              <a:t>‹#›</a:t>
            </a:fld>
            <a:r>
              <a:rPr lang="en-US">
                <a:latin typeface="Times New Roman" pitchFamily="-112" charset="0"/>
              </a:rPr>
              <a:t> </a:t>
            </a:r>
          </a:p>
        </p:txBody>
      </p:sp>
    </p:spTree>
    <p:extLst>
      <p:ext uri="{BB962C8B-B14F-4D97-AF65-F5344CB8AC3E}">
        <p14:creationId xmlns:p14="http://schemas.microsoft.com/office/powerpoint/2010/main" val="1318357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ulleted Lis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a:p>
        </p:txBody>
      </p:sp>
      <p:sp>
        <p:nvSpPr>
          <p:cNvPr id="7" name="Text Placeholder 2">
            <a:extLst>
              <a:ext uri="{FF2B5EF4-FFF2-40B4-BE49-F238E27FC236}">
                <a16:creationId xmlns:a16="http://schemas.microsoft.com/office/drawing/2014/main" id="{7B813EE8-93F5-5947-A695-145EDAD067C8}"/>
              </a:ext>
            </a:extLst>
          </p:cNvPr>
          <p:cNvSpPr>
            <a:spLocks noGrp="1"/>
          </p:cNvSpPr>
          <p:nvPr>
            <p:ph type="body" sz="quarter" idx="23"/>
          </p:nvPr>
        </p:nvSpPr>
        <p:spPr>
          <a:xfrm>
            <a:off x="1143000" y="1714500"/>
            <a:ext cx="10668000" cy="4572000"/>
          </a:xfrm>
          <a:prstGeom prst="rect">
            <a:avLst/>
          </a:prstGeom>
        </p:spPr>
        <p:txBody>
          <a:bodyPr lIns="0" tIns="0" rIns="0" bIns="0" anchor="t" anchorCtr="0"/>
          <a:lstStyle>
            <a:lvl1pPr marL="266689" indent="-266689">
              <a:buFont typeface="Arial" panose="020B0604020202020204" pitchFamily="34" charset="0"/>
              <a:buChar char="•"/>
              <a:tabLst>
                <a:tab pos="3432832" algn="l"/>
              </a:tabLst>
              <a:defRPr sz="2333">
                <a:solidFill>
                  <a:schemeClr val="accent2"/>
                </a:solidFill>
                <a:latin typeface="Arial" panose="020B0604020202020204" pitchFamily="34" charset="0"/>
                <a:cs typeface="Arial" panose="020B0604020202020204" pitchFamily="34" charset="0"/>
              </a:defRPr>
            </a:lvl1pPr>
            <a:lvl2pPr marL="838166" indent="-380985">
              <a:buFont typeface="Wingdings" panose="05000000000000000000" pitchFamily="2" charset="2"/>
              <a:buChar char="§"/>
              <a:defRPr sz="2000">
                <a:solidFill>
                  <a:schemeClr val="accent2"/>
                </a:solidFill>
                <a:latin typeface="Arial" panose="020B0604020202020204" pitchFamily="34" charset="0"/>
                <a:cs typeface="Arial" panose="020B0604020202020204" pitchFamily="34" charset="0"/>
              </a:defRPr>
            </a:lvl2pPr>
            <a:lvl3pPr marL="1295348" indent="-380985">
              <a:buFont typeface="Wingdings" panose="05000000000000000000" pitchFamily="2" charset="2"/>
              <a:buChar char="ü"/>
              <a:defRPr sz="1667">
                <a:solidFill>
                  <a:schemeClr val="accent2"/>
                </a:solidFill>
                <a:latin typeface="Arial" panose="020B0604020202020204" pitchFamily="34" charset="0"/>
                <a:cs typeface="Arial" panose="020B0604020202020204" pitchFamily="34" charset="0"/>
              </a:defRPr>
            </a:lvl3pPr>
            <a:lvl4pPr marL="1371545" indent="0">
              <a:buNone/>
              <a:defRPr sz="2333">
                <a:solidFill>
                  <a:srgbClr val="7F7F7F"/>
                </a:solidFill>
                <a:latin typeface="Arial" panose="020B0604020202020204" pitchFamily="34" charset="0"/>
                <a:cs typeface="Arial" panose="020B0604020202020204" pitchFamily="34" charset="0"/>
              </a:defRPr>
            </a:lvl4pPr>
            <a:lvl5pPr marL="1828727" indent="0">
              <a:buNone/>
              <a:defRPr sz="2333">
                <a:solidFill>
                  <a:srgbClr val="7F7F7F"/>
                </a:solidFill>
                <a:latin typeface="Arial" panose="020B0604020202020204" pitchFamily="34" charset="0"/>
                <a:cs typeface="Arial" panose="020B0604020202020204" pitchFamily="34" charset="0"/>
              </a:defRPr>
            </a:lvl5pPr>
          </a:lstStyle>
          <a:p>
            <a:pPr lvl="0"/>
            <a:r>
              <a:rPr lang="en-US"/>
              <a:t>Edit Master text styles</a:t>
            </a:r>
          </a:p>
        </p:txBody>
      </p:sp>
      <p:sp>
        <p:nvSpPr>
          <p:cNvPr id="9" name="Text Placeholder 8">
            <a:extLst>
              <a:ext uri="{FF2B5EF4-FFF2-40B4-BE49-F238E27FC236}">
                <a16:creationId xmlns:a16="http://schemas.microsoft.com/office/drawing/2014/main" id="{1D44CC3A-CB37-6C48-A103-B2B2CDEA958F}"/>
              </a:ext>
            </a:extLst>
          </p:cNvPr>
          <p:cNvSpPr>
            <a:spLocks noGrp="1"/>
          </p:cNvSpPr>
          <p:nvPr>
            <p:ph type="body" sz="quarter" idx="24" hasCustomPrompt="1"/>
          </p:nvPr>
        </p:nvSpPr>
        <p:spPr>
          <a:xfrm>
            <a:off x="2667000" y="251460"/>
            <a:ext cx="9144000" cy="1066800"/>
          </a:xfrm>
          <a:prstGeom prst="rect">
            <a:avLst/>
          </a:prstGeom>
        </p:spPr>
        <p:txBody>
          <a:bodyPr lIns="0" tIns="0" rIns="0" bIns="0" anchor="b" anchorCtr="0"/>
          <a:lstStyle>
            <a:lvl1pPr marL="0" indent="0">
              <a:spcBef>
                <a:spcPts val="0"/>
              </a:spcBef>
              <a:buFont typeface="Arial" panose="020B0604020202020204" pitchFamily="34" charset="0"/>
              <a:buNone/>
              <a:defRPr sz="3333" b="1">
                <a:solidFill>
                  <a:srgbClr val="C8722E"/>
                </a:solidFill>
                <a:latin typeface="Arial" panose="020B0604020202020204" pitchFamily="34" charset="0"/>
                <a:cs typeface="Arial" panose="020B0604020202020204" pitchFamily="34" charset="0"/>
              </a:defRPr>
            </a:lvl1pPr>
            <a:lvl2pPr marL="457182" indent="0">
              <a:buFont typeface="Arial" panose="020B0604020202020204" pitchFamily="34" charset="0"/>
              <a:buNone/>
              <a:defRPr b="1">
                <a:latin typeface="Arial" panose="020B0604020202020204" pitchFamily="34" charset="0"/>
                <a:cs typeface="Arial" panose="020B0604020202020204" pitchFamily="34" charset="0"/>
              </a:defRPr>
            </a:lvl2pPr>
            <a:lvl3pPr marL="914363" indent="0">
              <a:buFont typeface="Arial" panose="020B0604020202020204" pitchFamily="34" charset="0"/>
              <a:buNone/>
              <a:defRPr b="1">
                <a:latin typeface="Arial" panose="020B0604020202020204" pitchFamily="34" charset="0"/>
                <a:cs typeface="Arial" panose="020B0604020202020204" pitchFamily="34" charset="0"/>
              </a:defRPr>
            </a:lvl3pPr>
            <a:lvl4pPr marL="1371545" indent="0">
              <a:buFont typeface="Arial" panose="020B0604020202020204" pitchFamily="34" charset="0"/>
              <a:buNone/>
              <a:defRPr b="1">
                <a:latin typeface="Arial" panose="020B0604020202020204" pitchFamily="34" charset="0"/>
                <a:cs typeface="Arial" panose="020B0604020202020204" pitchFamily="34" charset="0"/>
              </a:defRPr>
            </a:lvl4pPr>
            <a:lvl5pPr marL="1828727" indent="0">
              <a:buFont typeface="Arial" panose="020B0604020202020204" pitchFamily="34" charset="0"/>
              <a:buNone/>
              <a:defRPr b="1">
                <a:latin typeface="Arial" panose="020B0604020202020204" pitchFamily="34" charset="0"/>
                <a:cs typeface="Arial" panose="020B0604020202020204" pitchFamily="34" charset="0"/>
              </a:defRPr>
            </a:lvl5pPr>
          </a:lstStyle>
          <a:p>
            <a:pPr lvl="0"/>
            <a:r>
              <a:rPr lang="en-US"/>
              <a:t>Click to insert slide title text</a:t>
            </a:r>
          </a:p>
        </p:txBody>
      </p:sp>
    </p:spTree>
    <p:extLst>
      <p:ext uri="{BB962C8B-B14F-4D97-AF65-F5344CB8AC3E}">
        <p14:creationId xmlns:p14="http://schemas.microsoft.com/office/powerpoint/2010/main" val="3974703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FDDCFB-9C4B-844C-AE30-3820FFEBEE92}"/>
              </a:ext>
            </a:extLst>
          </p:cNvPr>
          <p:cNvPicPr>
            <a:picLocks noChangeAspect="1"/>
          </p:cNvPicPr>
          <p:nvPr/>
        </p:nvPicPr>
        <p:blipFill>
          <a:blip r:embed="rId11"/>
          <a:stretch>
            <a:fillRect/>
          </a:stretch>
        </p:blipFill>
        <p:spPr>
          <a:xfrm>
            <a:off x="0" y="0"/>
            <a:ext cx="3047995" cy="6858000"/>
          </a:xfrm>
          <a:prstGeom prst="rect">
            <a:avLst/>
          </a:prstGeom>
        </p:spPr>
      </p:pic>
      <p:sp>
        <p:nvSpPr>
          <p:cNvPr id="2" name="Title Placeholder 1">
            <a:extLst>
              <a:ext uri="{FF2B5EF4-FFF2-40B4-BE49-F238E27FC236}">
                <a16:creationId xmlns:a16="http://schemas.microsoft.com/office/drawing/2014/main" id="{41F7C629-FAF2-F040-8D80-9BB055D91D39}"/>
              </a:ext>
            </a:extLst>
          </p:cNvPr>
          <p:cNvSpPr>
            <a:spLocks noGrp="1"/>
          </p:cNvSpPr>
          <p:nvPr>
            <p:ph type="title"/>
          </p:nvPr>
        </p:nvSpPr>
        <p:spPr>
          <a:xfrm>
            <a:off x="395415" y="678094"/>
            <a:ext cx="2421527" cy="5541731"/>
          </a:xfrm>
          <a:prstGeom prst="rect">
            <a:avLst/>
          </a:prstGeom>
        </p:spPr>
        <p:txBody>
          <a:bodyPr vert="horz" lIns="0" tIns="0" rIns="0" bIns="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582E83AC-4F07-114C-BEFC-23098A1A16F8}"/>
              </a:ext>
            </a:extLst>
          </p:cNvPr>
          <p:cNvSpPr>
            <a:spLocks noGrp="1"/>
          </p:cNvSpPr>
          <p:nvPr>
            <p:ph type="dt" sz="half" idx="2"/>
          </p:nvPr>
        </p:nvSpPr>
        <p:spPr>
          <a:xfrm>
            <a:off x="395415" y="6492875"/>
            <a:ext cx="2421527" cy="365125"/>
          </a:xfrm>
          <a:prstGeom prst="rect">
            <a:avLst/>
          </a:prstGeom>
        </p:spPr>
        <p:txBody>
          <a:bodyPr vert="horz" lIns="91440" tIns="45720" rIns="91440" bIns="45720" rtlCol="0" anchor="ctr"/>
          <a:lstStyle>
            <a:lvl1pPr algn="l">
              <a:defRPr sz="1200">
                <a:solidFill>
                  <a:schemeClr val="accent1">
                    <a:lumMod val="20000"/>
                    <a:lumOff val="80000"/>
                  </a:schemeClr>
                </a:solidFill>
              </a:defRPr>
            </a:lvl1pPr>
          </a:lstStyle>
          <a:p>
            <a:pPr defTabSz="609576"/>
            <a:fld id="{364D4F4B-B04B-1843-8987-8081CC710B16}" type="datetime1">
              <a:rPr lang="en-US" smtClean="0">
                <a:solidFill>
                  <a:srgbClr val="000000">
                    <a:lumMod val="65000"/>
                    <a:lumOff val="35000"/>
                  </a:srgbClr>
                </a:solidFill>
              </a:rPr>
              <a:pPr defTabSz="609576"/>
              <a:t>6/14/2023</a:t>
            </a:fld>
            <a:endParaRPr lang="en-US">
              <a:solidFill>
                <a:srgbClr val="000000">
                  <a:lumMod val="65000"/>
                  <a:lumOff val="35000"/>
                </a:srgbClr>
              </a:solidFill>
            </a:endParaRPr>
          </a:p>
        </p:txBody>
      </p:sp>
      <p:sp>
        <p:nvSpPr>
          <p:cNvPr id="5" name="Footer Placeholder 4">
            <a:extLst>
              <a:ext uri="{FF2B5EF4-FFF2-40B4-BE49-F238E27FC236}">
                <a16:creationId xmlns:a16="http://schemas.microsoft.com/office/drawing/2014/main" id="{4D198747-8284-E744-ADDF-F71B23728249}"/>
              </a:ext>
            </a:extLst>
          </p:cNvPr>
          <p:cNvSpPr>
            <a:spLocks noGrp="1"/>
          </p:cNvSpPr>
          <p:nvPr>
            <p:ph type="ftr" sz="quarter" idx="3"/>
          </p:nvPr>
        </p:nvSpPr>
        <p:spPr>
          <a:xfrm>
            <a:off x="3212358" y="6492875"/>
            <a:ext cx="7906746" cy="365125"/>
          </a:xfrm>
          <a:prstGeom prst="rect">
            <a:avLst/>
          </a:prstGeom>
        </p:spPr>
        <p:txBody>
          <a:bodyPr vert="horz" lIns="91440" tIns="45720" rIns="91440" bIns="45720" rtlCol="0" anchor="ctr"/>
          <a:lstStyle>
            <a:lvl1pPr algn="l">
              <a:defRPr sz="1200">
                <a:solidFill>
                  <a:schemeClr val="accent1"/>
                </a:solidFill>
              </a:defRPr>
            </a:lvl1pPr>
          </a:lstStyle>
          <a:p>
            <a:pPr defTabSz="609576"/>
            <a:endParaRPr lang="en-US">
              <a:solidFill>
                <a:srgbClr val="000000">
                  <a:lumMod val="65000"/>
                  <a:lumOff val="35000"/>
                </a:srgbClr>
              </a:solidFill>
            </a:endParaRPr>
          </a:p>
        </p:txBody>
      </p:sp>
      <p:sp>
        <p:nvSpPr>
          <p:cNvPr id="6" name="Slide Number Placeholder 5">
            <a:extLst>
              <a:ext uri="{FF2B5EF4-FFF2-40B4-BE49-F238E27FC236}">
                <a16:creationId xmlns:a16="http://schemas.microsoft.com/office/drawing/2014/main" id="{F9FC999C-11F2-A244-AA56-C340ECD86FD5}"/>
              </a:ext>
            </a:extLst>
          </p:cNvPr>
          <p:cNvSpPr>
            <a:spLocks noGrp="1"/>
          </p:cNvSpPr>
          <p:nvPr>
            <p:ph type="sldNum" sz="quarter" idx="4"/>
          </p:nvPr>
        </p:nvSpPr>
        <p:spPr>
          <a:xfrm>
            <a:off x="11274892" y="6492875"/>
            <a:ext cx="917108" cy="365125"/>
          </a:xfrm>
          <a:prstGeom prst="rect">
            <a:avLst/>
          </a:prstGeom>
        </p:spPr>
        <p:txBody>
          <a:bodyPr vert="horz" lIns="91440" tIns="45720" rIns="137160" bIns="45720" rtlCol="0" anchor="ctr"/>
          <a:lstStyle>
            <a:lvl1pPr algn="r">
              <a:defRPr sz="1200">
                <a:solidFill>
                  <a:schemeClr val="accent1"/>
                </a:solidFill>
              </a:defRPr>
            </a:lvl1pPr>
          </a:lstStyle>
          <a:p>
            <a:pPr defTabSz="609576"/>
            <a:fld id="{018B0B02-ADC9-904A-A9FE-F2AB1ECDA354}" type="slidenum">
              <a:rPr lang="en-US" smtClean="0">
                <a:solidFill>
                  <a:srgbClr val="000000">
                    <a:lumMod val="65000"/>
                    <a:lumOff val="35000"/>
                  </a:srgbClr>
                </a:solidFill>
              </a:rPr>
              <a:pPr defTabSz="609576"/>
              <a:t>‹#›</a:t>
            </a:fld>
            <a:endParaRPr lang="en-US">
              <a:solidFill>
                <a:srgbClr val="000000">
                  <a:lumMod val="65000"/>
                  <a:lumOff val="35000"/>
                </a:srgbClr>
              </a:solidFill>
            </a:endParaRPr>
          </a:p>
        </p:txBody>
      </p:sp>
      <p:cxnSp>
        <p:nvCxnSpPr>
          <p:cNvPr id="11" name="Straight Connector 10">
            <a:extLst>
              <a:ext uri="{FF2B5EF4-FFF2-40B4-BE49-F238E27FC236}">
                <a16:creationId xmlns:a16="http://schemas.microsoft.com/office/drawing/2014/main" id="{8A677443-C421-1440-AF49-06A1B777AE63}"/>
              </a:ext>
            </a:extLst>
          </p:cNvPr>
          <p:cNvCxnSpPr/>
          <p:nvPr/>
        </p:nvCxnSpPr>
        <p:spPr>
          <a:xfrm>
            <a:off x="3047995" y="0"/>
            <a:ext cx="0" cy="6858000"/>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372480"/>
      </p:ext>
    </p:extLst>
  </p:cSld>
  <p:clrMap bg1="lt1" tx1="dk1" bg2="lt2" tx2="dk2" accent1="accent1" accent2="accent2" accent3="accent3" accent4="accent4" accent5="accent5" accent6="accent6" hlink="hlink" folHlink="folHlink"/>
  <p:sldLayoutIdLst>
    <p:sldLayoutId id="2147483695"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hf hdr="0" ftr="0" dt="0"/>
  <p:txStyles>
    <p:titleStyle>
      <a:lvl1pPr algn="l" defTabSz="914400" rtl="0" eaLnBrk="1" latinLnBrk="0" hangingPunct="1">
        <a:lnSpc>
          <a:spcPct val="90000"/>
        </a:lnSpc>
        <a:spcBef>
          <a:spcPct val="0"/>
        </a:spcBef>
        <a:buNone/>
        <a:defRPr sz="2400" b="0" i="0" kern="1200">
          <a:solidFill>
            <a:schemeClr val="accent1">
              <a:lumMod val="20000"/>
              <a:lumOff val="80000"/>
            </a:schemeClr>
          </a:solidFill>
          <a:latin typeface="Arial Nova" panose="020B05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hyperlink" Target="https://www.emsl.pnnl.gov/emslweb/about"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bse.pnl.gov/"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nwchemgit/nwche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nwchemgit.github.io/"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tiff"/><Relationship Id="rId7"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8126D-8D71-3681-1F5B-AA6D0A38E21B}"/>
              </a:ext>
            </a:extLst>
          </p:cNvPr>
          <p:cNvSpPr>
            <a:spLocks noGrp="1"/>
          </p:cNvSpPr>
          <p:nvPr>
            <p:ph type="ctrTitle"/>
          </p:nvPr>
        </p:nvSpPr>
        <p:spPr/>
        <p:txBody>
          <a:bodyPr/>
          <a:lstStyle/>
          <a:p>
            <a:br>
              <a:rPr lang="en-US"/>
            </a:br>
            <a:br>
              <a:rPr lang="en-US"/>
            </a:br>
            <a:r>
              <a:rPr lang="en-US"/>
              <a:t>Introduction of the </a:t>
            </a:r>
            <a:r>
              <a:rPr lang="en-US" err="1"/>
              <a:t>NWChem</a:t>
            </a:r>
            <a:r>
              <a:rPr lang="en-US"/>
              <a:t> software </a:t>
            </a:r>
          </a:p>
        </p:txBody>
      </p:sp>
      <p:sp>
        <p:nvSpPr>
          <p:cNvPr id="3" name="Text Placeholder 2">
            <a:extLst>
              <a:ext uri="{FF2B5EF4-FFF2-40B4-BE49-F238E27FC236}">
                <a16:creationId xmlns:a16="http://schemas.microsoft.com/office/drawing/2014/main" id="{EA46BAFE-71E4-FE32-4454-FD5F05802441}"/>
              </a:ext>
            </a:extLst>
          </p:cNvPr>
          <p:cNvSpPr>
            <a:spLocks noGrp="1"/>
          </p:cNvSpPr>
          <p:nvPr>
            <p:ph type="body" sz="quarter" idx="13"/>
          </p:nvPr>
        </p:nvSpPr>
        <p:spPr>
          <a:xfrm>
            <a:off x="379089" y="4161852"/>
            <a:ext cx="3710644" cy="575344"/>
          </a:xfrm>
        </p:spPr>
        <p:txBody>
          <a:bodyPr lIns="0" tIns="0" rIns="0" bIns="0" anchor="t"/>
          <a:lstStyle/>
          <a:p>
            <a:r>
              <a:rPr lang="en-US">
                <a:latin typeface="Arial Nova"/>
                <a:cs typeface="Arial"/>
              </a:rPr>
              <a:t>Daniel Mejia-Rodriguez, </a:t>
            </a:r>
            <a:endParaRPr lang="en-US"/>
          </a:p>
          <a:p>
            <a:r>
              <a:rPr lang="en-US">
                <a:latin typeface="Arial Nova"/>
                <a:cs typeface="Arial"/>
              </a:rPr>
              <a:t>Edoardo </a:t>
            </a:r>
            <a:r>
              <a:rPr lang="en-US" err="1">
                <a:latin typeface="Arial Nova"/>
                <a:cs typeface="Arial"/>
              </a:rPr>
              <a:t>Aprà</a:t>
            </a:r>
            <a:r>
              <a:rPr lang="en-US">
                <a:latin typeface="Arial Nova"/>
                <a:cs typeface="Arial"/>
              </a:rPr>
              <a:t> &amp; Niri Govind</a:t>
            </a:r>
            <a:endParaRPr lang="en-US"/>
          </a:p>
        </p:txBody>
      </p:sp>
      <p:sp>
        <p:nvSpPr>
          <p:cNvPr id="4" name="Text Placeholder 3">
            <a:extLst>
              <a:ext uri="{FF2B5EF4-FFF2-40B4-BE49-F238E27FC236}">
                <a16:creationId xmlns:a16="http://schemas.microsoft.com/office/drawing/2014/main" id="{1CEB5C68-EC9A-C199-CEEA-5CFDE5EA65FC}"/>
              </a:ext>
            </a:extLst>
          </p:cNvPr>
          <p:cNvSpPr>
            <a:spLocks noGrp="1"/>
          </p:cNvSpPr>
          <p:nvPr>
            <p:ph type="body" sz="quarter" idx="14"/>
          </p:nvPr>
        </p:nvSpPr>
        <p:spPr/>
        <p:txBody>
          <a:bodyPr lIns="0" tIns="0" rIns="0" bIns="0" anchor="t"/>
          <a:lstStyle/>
          <a:p>
            <a:r>
              <a:rPr lang="en-US"/>
              <a:t>2023 </a:t>
            </a:r>
            <a:r>
              <a:rPr lang="en-US" err="1"/>
              <a:t>CyberWorkshop</a:t>
            </a:r>
          </a:p>
        </p:txBody>
      </p:sp>
    </p:spTree>
    <p:extLst>
      <p:ext uri="{BB962C8B-B14F-4D97-AF65-F5344CB8AC3E}">
        <p14:creationId xmlns:p14="http://schemas.microsoft.com/office/powerpoint/2010/main" val="2531554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AB21"/>
                </a:solidFill>
              </a:rPr>
              <a:t> </a:t>
            </a:r>
            <a:r>
              <a:rPr lang="en-US" err="1">
                <a:solidFill>
                  <a:srgbClr val="FFAB21"/>
                </a:solidFill>
              </a:rPr>
              <a:t>NWChem</a:t>
            </a:r>
            <a:r>
              <a:rPr lang="en-US">
                <a:solidFill>
                  <a:srgbClr val="FFAB21"/>
                </a:solidFill>
              </a:rPr>
              <a:t>: Gaussian DFT</a:t>
            </a:r>
            <a:endParaRPr lang="en-US"/>
          </a:p>
        </p:txBody>
      </p:sp>
      <p:sp>
        <p:nvSpPr>
          <p:cNvPr id="3" name="Content Placeholder 2"/>
          <p:cNvSpPr>
            <a:spLocks noGrp="1"/>
          </p:cNvSpPr>
          <p:nvPr>
            <p:ph idx="1"/>
          </p:nvPr>
        </p:nvSpPr>
        <p:spPr/>
        <p:txBody>
          <a:bodyPr/>
          <a:lstStyle/>
          <a:p>
            <a:pPr>
              <a:lnSpc>
                <a:spcPct val="75000"/>
              </a:lnSpc>
              <a:buClr>
                <a:srgbClr val="FFAB21"/>
              </a:buClr>
              <a:buSzPct val="130000"/>
              <a:buFont typeface="Wingdings" charset="2"/>
              <a:buChar char="§"/>
            </a:pPr>
            <a:r>
              <a:rPr lang="en-US"/>
              <a:t>Gaussian based DFT </a:t>
            </a:r>
            <a:r>
              <a:rPr lang="en-US">
                <a:sym typeface="Wingdings" pitchFamily="2" charset="2"/>
              </a:rPr>
              <a:t> Finite systems (molecules, clusters, nanostructures)</a:t>
            </a:r>
            <a:endParaRPr lang="en-US"/>
          </a:p>
          <a:p>
            <a:pPr lvl="1">
              <a:lnSpc>
                <a:spcPct val="75000"/>
              </a:lnSpc>
              <a:buClr>
                <a:srgbClr val="FFAB21"/>
              </a:buClr>
              <a:buSzPct val="130000"/>
              <a:buFont typeface="Wingdings" charset="2"/>
              <a:buChar char="§"/>
            </a:pPr>
            <a:r>
              <a:rPr lang="en-US" sz="2400"/>
              <a:t>Wide range of local and non-local exchange-correlation </a:t>
            </a:r>
            <a:r>
              <a:rPr lang="en-US" sz="2400" err="1"/>
              <a:t>functionals</a:t>
            </a:r>
            <a:endParaRPr lang="en-US" sz="2400"/>
          </a:p>
          <a:p>
            <a:pPr marL="1200150" lvl="2" indent="-285750">
              <a:lnSpc>
                <a:spcPct val="75000"/>
              </a:lnSpc>
              <a:buClr>
                <a:srgbClr val="FFAB21"/>
              </a:buClr>
              <a:buSzPct val="130000"/>
              <a:buFont typeface="Wingdings" charset="2"/>
              <a:buChar char="§"/>
            </a:pPr>
            <a:r>
              <a:rPr lang="en-US" sz="2400"/>
              <a:t>LDA &amp; GGA XC </a:t>
            </a:r>
            <a:r>
              <a:rPr lang="en-US" sz="2400" err="1"/>
              <a:t>functionals</a:t>
            </a:r>
            <a:endParaRPr lang="en-US" sz="2400"/>
          </a:p>
          <a:p>
            <a:pPr marL="1200150" lvl="2" indent="-285750">
              <a:lnSpc>
                <a:spcPct val="75000"/>
              </a:lnSpc>
              <a:buClr>
                <a:srgbClr val="FFAB21"/>
              </a:buClr>
              <a:buSzPct val="130000"/>
              <a:buFont typeface="Wingdings" charset="2"/>
              <a:buChar char="§"/>
            </a:pPr>
            <a:r>
              <a:rPr lang="en-US" sz="2400"/>
              <a:t>Wide range of hybrid </a:t>
            </a:r>
            <a:r>
              <a:rPr lang="en-US" sz="2400" err="1"/>
              <a:t>functionals</a:t>
            </a:r>
            <a:r>
              <a:rPr lang="en-US" sz="2400"/>
              <a:t> (B3LYP, PBE0, HF exchange, …)</a:t>
            </a:r>
          </a:p>
          <a:p>
            <a:pPr marL="1200150" lvl="2" indent="-285750">
              <a:lnSpc>
                <a:spcPct val="75000"/>
              </a:lnSpc>
              <a:buClr>
                <a:srgbClr val="FFAB21"/>
              </a:buClr>
              <a:buSzPct val="130000"/>
              <a:buFont typeface="Wingdings" charset="2"/>
              <a:buChar char="§"/>
            </a:pPr>
            <a:r>
              <a:rPr lang="en-US" sz="2400"/>
              <a:t>Meta-GGA </a:t>
            </a:r>
            <a:r>
              <a:rPr lang="en-US" sz="2400" err="1"/>
              <a:t>functionals</a:t>
            </a:r>
            <a:endParaRPr lang="en-US" sz="2400"/>
          </a:p>
          <a:p>
            <a:pPr marL="1200150" lvl="2" indent="-285750">
              <a:lnSpc>
                <a:spcPct val="75000"/>
              </a:lnSpc>
              <a:buClr>
                <a:srgbClr val="FFAB21"/>
              </a:buClr>
              <a:buSzPct val="130000"/>
              <a:buFont typeface="Wingdings" charset="2"/>
              <a:buChar char="§"/>
            </a:pPr>
            <a:r>
              <a:rPr lang="en-US" sz="2400"/>
              <a:t>Minnesota </a:t>
            </a:r>
            <a:r>
              <a:rPr lang="en-US" sz="2400" err="1"/>
              <a:t>functionals</a:t>
            </a:r>
            <a:r>
              <a:rPr lang="en-US" sz="2400"/>
              <a:t> (M05, M06, M11, </a:t>
            </a:r>
            <a:r>
              <a:rPr lang="en-US" sz="2400" err="1"/>
              <a:t>etc</a:t>
            </a:r>
            <a:r>
              <a:rPr lang="en-US" sz="2400"/>
              <a:t> </a:t>
            </a:r>
            <a:r>
              <a:rPr lang="is-IS" sz="2400"/>
              <a:t>…</a:t>
            </a:r>
            <a:r>
              <a:rPr lang="en-US" sz="2400"/>
              <a:t>)</a:t>
            </a:r>
          </a:p>
          <a:p>
            <a:pPr marL="1200150" lvl="2" indent="-285750">
              <a:lnSpc>
                <a:spcPct val="75000"/>
              </a:lnSpc>
              <a:buClr>
                <a:srgbClr val="FFAB21"/>
              </a:buClr>
              <a:buSzPct val="130000"/>
              <a:buFont typeface="Wingdings" charset="2"/>
              <a:buChar char="§"/>
            </a:pPr>
            <a:r>
              <a:rPr lang="en-US" sz="2400"/>
              <a:t>Range separated </a:t>
            </a:r>
            <a:r>
              <a:rPr lang="en-US" sz="2400" err="1"/>
              <a:t>functionals</a:t>
            </a:r>
            <a:endParaRPr lang="en-US" sz="2400"/>
          </a:p>
          <a:p>
            <a:pPr marL="1200150" lvl="2" indent="-285750">
              <a:lnSpc>
                <a:spcPct val="75000"/>
              </a:lnSpc>
              <a:buClr>
                <a:srgbClr val="FFAB21"/>
              </a:buClr>
              <a:buSzPct val="130000"/>
              <a:buFont typeface="Wingdings" charset="2"/>
              <a:buChar char="§"/>
            </a:pPr>
            <a:r>
              <a:rPr lang="en-US" sz="2400"/>
              <a:t>DFT + D implementation (long-range empirical </a:t>
            </a:r>
            <a:r>
              <a:rPr lang="en-US" sz="2400" err="1"/>
              <a:t>vdW</a:t>
            </a:r>
            <a:r>
              <a:rPr lang="en-US" sz="2400"/>
              <a:t>)</a:t>
            </a:r>
          </a:p>
          <a:p>
            <a:pPr lvl="1">
              <a:lnSpc>
                <a:spcPct val="75000"/>
              </a:lnSpc>
              <a:buClr>
                <a:srgbClr val="FFAB21"/>
              </a:buClr>
              <a:buSzPct val="130000"/>
              <a:buFont typeface="Wingdings" charset="2"/>
              <a:buChar char="§"/>
            </a:pPr>
            <a:r>
              <a:rPr lang="en-US" sz="2400"/>
              <a:t>Spin-orbit DFT</a:t>
            </a:r>
          </a:p>
          <a:p>
            <a:pPr marL="1200150" lvl="2" indent="-285750">
              <a:lnSpc>
                <a:spcPct val="75000"/>
              </a:lnSpc>
              <a:buClr>
                <a:srgbClr val="FFAB21"/>
              </a:buClr>
              <a:buSzPct val="130000"/>
              <a:buFont typeface="Wingdings" charset="2"/>
              <a:buChar char="§"/>
            </a:pPr>
            <a:r>
              <a:rPr lang="en-US" sz="2400"/>
              <a:t>ECP, ZORA, DK</a:t>
            </a:r>
          </a:p>
          <a:p>
            <a:pPr lvl="1">
              <a:lnSpc>
                <a:spcPct val="75000"/>
              </a:lnSpc>
              <a:buClr>
                <a:srgbClr val="FFAB21"/>
              </a:buClr>
              <a:buSzPct val="130000"/>
              <a:buFont typeface="Wingdings" charset="2"/>
              <a:buChar char="§"/>
            </a:pPr>
            <a:r>
              <a:rPr lang="en-US" sz="2400"/>
              <a:t>Constrained DFT </a:t>
            </a:r>
          </a:p>
          <a:p>
            <a:pPr lvl="1">
              <a:lnSpc>
                <a:spcPct val="75000"/>
              </a:lnSpc>
              <a:buClr>
                <a:srgbClr val="FFAB21"/>
              </a:buClr>
              <a:buSzPct val="130000"/>
              <a:buFont typeface="Wingdings" charset="2"/>
              <a:buChar char="§"/>
            </a:pPr>
            <a:r>
              <a:rPr lang="en-US" sz="2400"/>
              <a:t>IR frequencies                                                  </a:t>
            </a:r>
          </a:p>
          <a:p>
            <a:pPr lvl="1">
              <a:lnSpc>
                <a:spcPct val="75000"/>
              </a:lnSpc>
              <a:buClr>
                <a:srgbClr val="FFAB21"/>
              </a:buClr>
              <a:buSzPct val="130000"/>
              <a:buFont typeface="Wingdings" charset="2"/>
              <a:buChar char="§"/>
            </a:pPr>
            <a:r>
              <a:rPr lang="en-US" sz="2400"/>
              <a:t>Linear-response &amp; Real-time TDDFT </a:t>
            </a:r>
            <a:r>
              <a:rPr lang="en-US" sz="2400" err="1"/>
              <a:t>TDDFT</a:t>
            </a:r>
            <a:r>
              <a:rPr lang="en-US" sz="2400"/>
              <a:t> for excited states </a:t>
            </a:r>
            <a:r>
              <a:rPr lang="en-US" sz="2400">
                <a:sym typeface="Wingdings" pitchFamily="2" charset="2"/>
              </a:rPr>
              <a:t> Optical spectroscopy (UV/Vis, XAS, …)</a:t>
            </a:r>
            <a:endParaRPr lang="en-US" sz="2400"/>
          </a:p>
          <a:p>
            <a:pPr lvl="1">
              <a:lnSpc>
                <a:spcPct val="75000"/>
              </a:lnSpc>
              <a:buClr>
                <a:srgbClr val="FFAB21"/>
              </a:buClr>
              <a:buSzPct val="130000"/>
              <a:buFont typeface="Wingdings" charset="2"/>
              <a:buChar char="§"/>
            </a:pPr>
            <a:r>
              <a:rPr lang="en-US" sz="2400"/>
              <a:t>Various properties (NMR, Linear response,  Raman,…)</a:t>
            </a:r>
          </a:p>
          <a:p>
            <a:pPr marL="0" indent="0">
              <a:buNone/>
            </a:pPr>
            <a:endParaRPr lang="en-US"/>
          </a:p>
        </p:txBody>
      </p:sp>
      <p:sp>
        <p:nvSpPr>
          <p:cNvPr id="4" name="Footer Placeholder 3"/>
          <p:cNvSpPr>
            <a:spLocks noGrp="1"/>
          </p:cNvSpPr>
          <p:nvPr>
            <p:ph type="ftr" sz="quarter" idx="10"/>
          </p:nvPr>
        </p:nvSpPr>
        <p:spPr/>
        <p:txBody>
          <a:bodyPr/>
          <a:lstStyle/>
          <a:p>
            <a:pPr>
              <a:defRPr/>
            </a:pPr>
            <a:fld id="{B236112A-C654-4EA5-A385-C918B058397F}" type="slidenum">
              <a:rPr lang="en-US" smtClean="0"/>
              <a:pPr>
                <a:defRPr/>
              </a:pPr>
              <a:t>10</a:t>
            </a:fld>
            <a:r>
              <a:rPr lang="en-US">
                <a:latin typeface="Times New Roman" pitchFamily="-112" charset="0"/>
              </a:rPr>
              <a:t> </a:t>
            </a:r>
          </a:p>
        </p:txBody>
      </p:sp>
    </p:spTree>
    <p:extLst>
      <p:ext uri="{BB962C8B-B14F-4D97-AF65-F5344CB8AC3E}">
        <p14:creationId xmlns:p14="http://schemas.microsoft.com/office/powerpoint/2010/main" val="1125679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idx="1"/>
          </p:nvPr>
        </p:nvSpPr>
        <p:spPr/>
        <p:txBody>
          <a:bodyPr/>
          <a:lstStyle/>
          <a:p>
            <a:pPr>
              <a:lnSpc>
                <a:spcPct val="100000"/>
              </a:lnSpc>
            </a:pPr>
            <a:r>
              <a:rPr lang="en-US"/>
              <a:t>Coupled Cluster</a:t>
            </a:r>
            <a:endParaRPr lang="en-GB"/>
          </a:p>
          <a:p>
            <a:pPr lvl="1">
              <a:lnSpc>
                <a:spcPct val="100000"/>
              </a:lnSpc>
            </a:pPr>
            <a:r>
              <a:rPr lang="en-US" sz="2400"/>
              <a:t>Closed shell coupled cluster [CCSD and CCSD(T)]</a:t>
            </a:r>
          </a:p>
          <a:p>
            <a:pPr lvl="1">
              <a:lnSpc>
                <a:spcPct val="100000"/>
              </a:lnSpc>
            </a:pPr>
            <a:r>
              <a:rPr lang="en-US" sz="2400"/>
              <a:t>Tensor contraction engine (TCE)</a:t>
            </a:r>
          </a:p>
          <a:p>
            <a:pPr lvl="2">
              <a:lnSpc>
                <a:spcPct val="100000"/>
              </a:lnSpc>
            </a:pPr>
            <a:r>
              <a:rPr lang="en-US" sz="2400"/>
              <a:t>Spin-orbital formalism with RHF, ROHF, UHF reference</a:t>
            </a:r>
          </a:p>
          <a:p>
            <a:pPr lvl="2">
              <a:lnSpc>
                <a:spcPct val="100000"/>
              </a:lnSpc>
            </a:pPr>
            <a:r>
              <a:rPr lang="en-US" sz="2400"/>
              <a:t>CCSD,CCSDT, …</a:t>
            </a:r>
          </a:p>
          <a:p>
            <a:pPr lvl="2">
              <a:lnSpc>
                <a:spcPct val="100000"/>
              </a:lnSpc>
            </a:pPr>
            <a:r>
              <a:rPr lang="en-US" sz="2400"/>
              <a:t>CCSD(T), CR-CCSD(T), …</a:t>
            </a:r>
          </a:p>
          <a:p>
            <a:pPr lvl="2">
              <a:lnSpc>
                <a:spcPct val="100000"/>
              </a:lnSpc>
            </a:pPr>
            <a:r>
              <a:rPr lang="en-US" sz="2400"/>
              <a:t>EOMCCSD,EOMCCSDT</a:t>
            </a:r>
          </a:p>
          <a:p>
            <a:pPr lvl="2">
              <a:lnSpc>
                <a:spcPct val="100000"/>
              </a:lnSpc>
            </a:pPr>
            <a:r>
              <a:rPr lang="en-US" sz="2400"/>
              <a:t>Linear response CC (</a:t>
            </a:r>
            <a:r>
              <a:rPr lang="en-US" sz="2400" err="1"/>
              <a:t>polarizabilities</a:t>
            </a:r>
            <a:r>
              <a:rPr lang="en-US" sz="2400"/>
              <a:t>, </a:t>
            </a:r>
            <a:r>
              <a:rPr lang="en-US" sz="2400" err="1"/>
              <a:t>hyperpolarizabilities</a:t>
            </a:r>
            <a:r>
              <a:rPr lang="en-US" sz="2400"/>
              <a:t>)</a:t>
            </a:r>
          </a:p>
          <a:p>
            <a:pPr lvl="2">
              <a:lnSpc>
                <a:spcPct val="100000"/>
              </a:lnSpc>
            </a:pPr>
            <a:r>
              <a:rPr lang="en-US" sz="2400"/>
              <a:t>Active-space </a:t>
            </a:r>
            <a:r>
              <a:rPr lang="en-US" sz="2400" err="1"/>
              <a:t>CCSDt</a:t>
            </a:r>
            <a:r>
              <a:rPr lang="en-US" sz="2400"/>
              <a:t>/</a:t>
            </a:r>
            <a:r>
              <a:rPr lang="en-US" sz="2400" err="1"/>
              <a:t>EOMCCSDt</a:t>
            </a:r>
            <a:endParaRPr lang="en-US" sz="2400"/>
          </a:p>
          <a:p>
            <a:pPr lvl="2">
              <a:lnSpc>
                <a:spcPct val="100000"/>
              </a:lnSpc>
            </a:pPr>
            <a:r>
              <a:rPr lang="en-US" sz="2400"/>
              <a:t>Multi-reference CC : BW-MRCCSD, Mk-MRCCSD, BW-MRCCSD(T), Mk-MRCCSD(T)</a:t>
            </a:r>
          </a:p>
        </p:txBody>
      </p:sp>
      <p:sp>
        <p:nvSpPr>
          <p:cNvPr id="22531" name="Title 4"/>
          <p:cNvSpPr>
            <a:spLocks/>
          </p:cNvSpPr>
          <p:nvPr/>
        </p:nvSpPr>
        <p:spPr bwMode="auto">
          <a:xfrm>
            <a:off x="395414" y="955882"/>
            <a:ext cx="2807970" cy="5742098"/>
          </a:xfrm>
          <a:prstGeom prst="rect">
            <a:avLst/>
          </a:prstGeom>
          <a:noFill/>
          <a:ln w="9525">
            <a:noFill/>
            <a:miter lim="800000"/>
            <a:headEnd/>
            <a:tailEnd/>
          </a:ln>
        </p:spPr>
        <p:txBody>
          <a:bodyPr lIns="0" tIns="0" rIns="0" bIns="0"/>
          <a:lstStyle/>
          <a:p>
            <a:pPr>
              <a:lnSpc>
                <a:spcPct val="85000"/>
              </a:lnSpc>
            </a:pPr>
            <a:endParaRPr lang="en-US" sz="2800">
              <a:solidFill>
                <a:srgbClr val="FCB813"/>
              </a:solidFill>
              <a:latin typeface="Arial Nova" panose="020B0504020202020204" pitchFamily="34" charset="0"/>
            </a:endParaRPr>
          </a:p>
          <a:p>
            <a:pPr>
              <a:lnSpc>
                <a:spcPct val="85000"/>
              </a:lnSpc>
            </a:pPr>
            <a:endParaRPr lang="en-US" sz="2800">
              <a:solidFill>
                <a:srgbClr val="FCB813"/>
              </a:solidFill>
              <a:latin typeface="Arial Nova" panose="020B0504020202020204" pitchFamily="34" charset="0"/>
            </a:endParaRPr>
          </a:p>
          <a:p>
            <a:pPr>
              <a:lnSpc>
                <a:spcPct val="85000"/>
              </a:lnSpc>
            </a:pPr>
            <a:endParaRPr lang="en-US" sz="2800">
              <a:solidFill>
                <a:srgbClr val="FCB813"/>
              </a:solidFill>
              <a:latin typeface="Arial Nova" panose="020B0504020202020204" pitchFamily="34" charset="0"/>
            </a:endParaRPr>
          </a:p>
          <a:p>
            <a:pPr>
              <a:lnSpc>
                <a:spcPct val="85000"/>
              </a:lnSpc>
            </a:pPr>
            <a:endParaRPr lang="en-US" sz="2800">
              <a:solidFill>
                <a:srgbClr val="FCB813"/>
              </a:solidFill>
              <a:latin typeface="Arial Nova" panose="020B0504020202020204" pitchFamily="34" charset="0"/>
            </a:endParaRPr>
          </a:p>
          <a:p>
            <a:pPr>
              <a:lnSpc>
                <a:spcPct val="85000"/>
              </a:lnSpc>
            </a:pPr>
            <a:endParaRPr lang="en-US" sz="2800">
              <a:solidFill>
                <a:srgbClr val="FCB813"/>
              </a:solidFill>
              <a:latin typeface="Arial Nova" panose="020B0504020202020204" pitchFamily="34" charset="0"/>
            </a:endParaRPr>
          </a:p>
          <a:p>
            <a:pPr>
              <a:lnSpc>
                <a:spcPct val="85000"/>
              </a:lnSpc>
            </a:pPr>
            <a:endParaRPr lang="en-US" sz="2800">
              <a:solidFill>
                <a:srgbClr val="FCB813"/>
              </a:solidFill>
              <a:latin typeface="Arial Nova" panose="020B0504020202020204" pitchFamily="34" charset="0"/>
            </a:endParaRPr>
          </a:p>
          <a:p>
            <a:pPr>
              <a:lnSpc>
                <a:spcPct val="85000"/>
              </a:lnSpc>
            </a:pPr>
            <a:endParaRPr lang="en-US" sz="2800">
              <a:solidFill>
                <a:srgbClr val="FCB813"/>
              </a:solidFill>
              <a:latin typeface="Arial Nova" panose="020B0504020202020204" pitchFamily="34" charset="0"/>
            </a:endParaRPr>
          </a:p>
          <a:p>
            <a:pPr>
              <a:lnSpc>
                <a:spcPct val="85000"/>
              </a:lnSpc>
            </a:pPr>
            <a:r>
              <a:rPr lang="en-US" sz="2800" err="1">
                <a:solidFill>
                  <a:srgbClr val="FCB813"/>
                </a:solidFill>
                <a:latin typeface="Arial Nova" panose="020B0504020202020204" pitchFamily="34" charset="0"/>
              </a:rPr>
              <a:t>NWChem</a:t>
            </a:r>
            <a:r>
              <a:rPr lang="en-US" sz="2800">
                <a:solidFill>
                  <a:srgbClr val="FCB813"/>
                </a:solidFill>
                <a:latin typeface="Arial Nova" panose="020B0504020202020204" pitchFamily="34" charset="0"/>
              </a:rPr>
              <a:t>: High Accuracy Methods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title"/>
          </p:nvPr>
        </p:nvSpPr>
        <p:spPr/>
        <p:txBody>
          <a:bodyPr/>
          <a:lstStyle/>
          <a:p>
            <a:r>
              <a:rPr lang="en-US" sz="2800" err="1">
                <a:solidFill>
                  <a:srgbClr val="FFC000"/>
                </a:solidFill>
              </a:rPr>
              <a:t>NWChem</a:t>
            </a:r>
            <a:r>
              <a:rPr lang="en-US" sz="2800">
                <a:solidFill>
                  <a:srgbClr val="FFC000"/>
                </a:solidFill>
              </a:rPr>
              <a:t>: Plane wave (1)</a:t>
            </a:r>
          </a:p>
        </p:txBody>
      </p:sp>
      <p:sp>
        <p:nvSpPr>
          <p:cNvPr id="3" name="Content Placeholder 2"/>
          <p:cNvSpPr>
            <a:spLocks noGrp="1"/>
          </p:cNvSpPr>
          <p:nvPr>
            <p:ph idx="1"/>
          </p:nvPr>
        </p:nvSpPr>
        <p:spPr>
          <a:xfrm>
            <a:off x="3333136" y="678094"/>
            <a:ext cx="5929679" cy="5455578"/>
          </a:xfrm>
        </p:spPr>
        <p:txBody>
          <a:bodyPr/>
          <a:lstStyle/>
          <a:p>
            <a:pPr eaLnBrk="0" hangingPunct="0"/>
            <a:r>
              <a:rPr lang="en-US" sz="2200"/>
              <a:t>Plane wave density functional theory</a:t>
            </a:r>
          </a:p>
          <a:p>
            <a:pPr lvl="1" eaLnBrk="0" hangingPunct="0"/>
            <a:r>
              <a:rPr lang="en-US" sz="2200"/>
              <a:t>Gamma point pseudopotential and projector augmented wave</a:t>
            </a:r>
          </a:p>
          <a:p>
            <a:pPr lvl="1" eaLnBrk="0" hangingPunct="0"/>
            <a:r>
              <a:rPr lang="en-US" sz="2200"/>
              <a:t>Band structure (with spin-orbit ZORA)</a:t>
            </a:r>
          </a:p>
          <a:p>
            <a:pPr lvl="1" eaLnBrk="0" hangingPunct="0"/>
            <a:r>
              <a:rPr lang="en-US" sz="2200"/>
              <a:t>Extensive dynamics functionality with Car-</a:t>
            </a:r>
            <a:r>
              <a:rPr lang="en-US" sz="2200" err="1"/>
              <a:t>Parrinello</a:t>
            </a:r>
            <a:endParaRPr lang="en-US" sz="2200"/>
          </a:p>
          <a:p>
            <a:pPr lvl="1" eaLnBrk="0" hangingPunct="0"/>
            <a:r>
              <a:rPr lang="en-US" sz="2200"/>
              <a:t>AIMD QM/MM molecular dynamics, e.g. SPC/E,CLAYFF solid state MD</a:t>
            </a:r>
          </a:p>
          <a:p>
            <a:pPr lvl="1" eaLnBrk="0" hangingPunct="0"/>
            <a:r>
              <a:rPr lang="en-US" sz="2200"/>
              <a:t>Various exchange-correlation </a:t>
            </a:r>
            <a:r>
              <a:rPr lang="en-US" sz="2200" err="1"/>
              <a:t>functionals</a:t>
            </a:r>
            <a:endParaRPr lang="en-US" sz="2200"/>
          </a:p>
          <a:p>
            <a:pPr lvl="2" eaLnBrk="0" hangingPunct="0"/>
            <a:r>
              <a:rPr lang="en-US" sz="2200"/>
              <a:t>LDA, PBE96, PBE0, B3LYP</a:t>
            </a:r>
          </a:p>
          <a:p>
            <a:pPr lvl="2" eaLnBrk="0" hangingPunct="0"/>
            <a:r>
              <a:rPr lang="en-US" sz="2200"/>
              <a:t>Exact exchange</a:t>
            </a:r>
          </a:p>
          <a:p>
            <a:pPr lvl="1" eaLnBrk="0" hangingPunct="0"/>
            <a:r>
              <a:rPr lang="en-US" sz="2200"/>
              <a:t>SIC and OEP</a:t>
            </a:r>
          </a:p>
        </p:txBody>
      </p:sp>
      <p:sp>
        <p:nvSpPr>
          <p:cNvPr id="24579" name="Rectangle 4"/>
          <p:cNvSpPr>
            <a:spLocks noChangeArrowheads="1"/>
          </p:cNvSpPr>
          <p:nvPr/>
        </p:nvSpPr>
        <p:spPr bwMode="auto">
          <a:xfrm>
            <a:off x="1951038" y="1044576"/>
            <a:ext cx="5556250" cy="4989513"/>
          </a:xfrm>
          <a:prstGeom prst="rect">
            <a:avLst/>
          </a:prstGeom>
          <a:noFill/>
          <a:ln w="9525">
            <a:noFill/>
            <a:miter lim="800000"/>
            <a:headEnd/>
            <a:tailEnd/>
          </a:ln>
        </p:spPr>
        <p:txBody>
          <a:bodyPr lIns="0" tIns="0" rIns="0" bIns="0"/>
          <a:lstStyle/>
          <a:p>
            <a:pPr marL="342900" indent="-342900" eaLnBrk="0" hangingPunct="0">
              <a:spcBef>
                <a:spcPct val="30000"/>
              </a:spcBef>
              <a:buClr>
                <a:schemeClr val="folHlink"/>
              </a:buClr>
              <a:buSzPct val="80000"/>
              <a:buBlip>
                <a:blip r:embed="rId3"/>
              </a:buBlip>
            </a:pPr>
            <a:endParaRPr lang="en-US"/>
          </a:p>
        </p:txBody>
      </p:sp>
      <p:pic>
        <p:nvPicPr>
          <p:cNvPr id="24580" name="Picture 5"/>
          <p:cNvPicPr>
            <a:picLocks noChangeAspect="1" noChangeArrowheads="1"/>
          </p:cNvPicPr>
          <p:nvPr/>
        </p:nvPicPr>
        <p:blipFill>
          <a:blip r:embed="rId4" cstate="print">
            <a:clrChange>
              <a:clrFrom>
                <a:srgbClr val="FEFEFE"/>
              </a:clrFrom>
              <a:clrTo>
                <a:srgbClr val="FEFEFE">
                  <a:alpha val="0"/>
                </a:srgbClr>
              </a:clrTo>
            </a:clrChange>
          </a:blip>
          <a:srcRect/>
          <a:stretch>
            <a:fillRect/>
          </a:stretch>
        </p:blipFill>
        <p:spPr bwMode="auto">
          <a:xfrm>
            <a:off x="8873565" y="3459498"/>
            <a:ext cx="2990394" cy="1596956"/>
          </a:xfrm>
          <a:prstGeom prst="rect">
            <a:avLst/>
          </a:prstGeom>
          <a:noFill/>
          <a:ln w="9525">
            <a:noFill/>
            <a:miter lim="800000"/>
            <a:headEnd/>
            <a:tailEnd/>
          </a:ln>
        </p:spPr>
      </p:pic>
      <p:sp>
        <p:nvSpPr>
          <p:cNvPr id="24581" name="Rectangle 6"/>
          <p:cNvSpPr>
            <a:spLocks noChangeArrowheads="1"/>
          </p:cNvSpPr>
          <p:nvPr/>
        </p:nvSpPr>
        <p:spPr bwMode="auto">
          <a:xfrm>
            <a:off x="9005302" y="5120130"/>
            <a:ext cx="3186698" cy="1077218"/>
          </a:xfrm>
          <a:prstGeom prst="rect">
            <a:avLst/>
          </a:prstGeom>
          <a:noFill/>
          <a:ln w="9525">
            <a:noFill/>
            <a:miter lim="800000"/>
            <a:headEnd/>
            <a:tailEnd/>
          </a:ln>
        </p:spPr>
        <p:txBody>
          <a:bodyPr wrap="square">
            <a:spAutoFit/>
          </a:bodyPr>
          <a:lstStyle/>
          <a:p>
            <a:r>
              <a:rPr lang="en-US" sz="1600">
                <a:latin typeface="Arial Nova" panose="020B0504020202020204" pitchFamily="34" charset="0"/>
              </a:rPr>
              <a:t>Car-</a:t>
            </a:r>
            <a:r>
              <a:rPr lang="en-US" sz="1600" err="1">
                <a:latin typeface="Arial Nova" panose="020B0504020202020204" pitchFamily="34" charset="0"/>
              </a:rPr>
              <a:t>Parrinello</a:t>
            </a:r>
            <a:r>
              <a:rPr lang="en-US" sz="1600">
                <a:latin typeface="Arial Nova" panose="020B0504020202020204" pitchFamily="34" charset="0"/>
              </a:rPr>
              <a:t> provides evidence for five-coordinated Al(H</a:t>
            </a:r>
            <a:r>
              <a:rPr lang="en-US" sz="1600" baseline="-25000">
                <a:latin typeface="Arial Nova" panose="020B0504020202020204" pitchFamily="34" charset="0"/>
              </a:rPr>
              <a:t>2</a:t>
            </a:r>
            <a:r>
              <a:rPr lang="en-US" sz="1600">
                <a:latin typeface="Arial Nova" panose="020B0504020202020204" pitchFamily="34" charset="0"/>
              </a:rPr>
              <a:t>O)</a:t>
            </a:r>
            <a:r>
              <a:rPr lang="en-US" sz="1600" baseline="-25000">
                <a:latin typeface="Arial Nova" panose="020B0504020202020204" pitchFamily="34" charset="0"/>
              </a:rPr>
              <a:t>4</a:t>
            </a:r>
            <a:r>
              <a:rPr lang="en-US" sz="1600">
                <a:latin typeface="Arial Nova" panose="020B0504020202020204" pitchFamily="34" charset="0"/>
              </a:rPr>
              <a:t>OH</a:t>
            </a:r>
            <a:r>
              <a:rPr lang="en-US" sz="1600" baseline="30000">
                <a:latin typeface="Arial Nova" panose="020B0504020202020204" pitchFamily="34" charset="0"/>
              </a:rPr>
              <a:t>2+</a:t>
            </a:r>
            <a:r>
              <a:rPr lang="en-US" sz="1600">
                <a:latin typeface="Arial Nova" panose="020B0504020202020204" pitchFamily="34" charset="0"/>
              </a:rPr>
              <a:t> </a:t>
            </a:r>
          </a:p>
          <a:p>
            <a:r>
              <a:rPr lang="en-US" sz="1600">
                <a:latin typeface="Arial Nova" panose="020B0504020202020204" pitchFamily="34" charset="0"/>
              </a:rPr>
              <a:t>Swaddle et al, </a:t>
            </a:r>
            <a:r>
              <a:rPr lang="en-US" sz="1600" b="1" i="1">
                <a:latin typeface="Arial Nova" panose="020B0504020202020204" pitchFamily="34" charset="0"/>
              </a:rPr>
              <a:t>Science</a:t>
            </a:r>
            <a:r>
              <a:rPr lang="en-US" sz="1600">
                <a:latin typeface="Arial Nova" panose="020B0504020202020204" pitchFamily="34" charset="0"/>
              </a:rPr>
              <a:t>, </a:t>
            </a:r>
            <a:r>
              <a:rPr lang="en-US" sz="1600" b="1">
                <a:latin typeface="Arial Nova" panose="020B0504020202020204" pitchFamily="34" charset="0"/>
              </a:rPr>
              <a:t>2005</a:t>
            </a:r>
            <a:endParaRPr lang="en-US" sz="1600">
              <a:latin typeface="Arial Nova" panose="020B0504020202020204" pitchFamily="34" charset="0"/>
            </a:endParaRPr>
          </a:p>
        </p:txBody>
      </p:sp>
      <p:pic>
        <p:nvPicPr>
          <p:cNvPr id="24582" name="Picture 7" descr="Orbital11_1"/>
          <p:cNvPicPr>
            <a:picLocks noChangeAspect="1" noChangeArrowheads="1"/>
          </p:cNvPicPr>
          <p:nvPr/>
        </p:nvPicPr>
        <p:blipFill>
          <a:blip r:embed="rId5" cstate="print"/>
          <a:srcRect/>
          <a:stretch>
            <a:fillRect/>
          </a:stretch>
        </p:blipFill>
        <p:spPr bwMode="auto">
          <a:xfrm>
            <a:off x="7081821" y="4644969"/>
            <a:ext cx="1528295" cy="1465488"/>
          </a:xfrm>
          <a:prstGeom prst="rect">
            <a:avLst/>
          </a:prstGeom>
          <a:noFill/>
          <a:ln w="9525">
            <a:noFill/>
            <a:miter lim="800000"/>
            <a:headEnd/>
            <a:tailEnd/>
          </a:ln>
        </p:spPr>
      </p:pic>
      <p:sp>
        <p:nvSpPr>
          <p:cNvPr id="24583" name="Rectangle 8"/>
          <p:cNvSpPr>
            <a:spLocks noChangeArrowheads="1"/>
          </p:cNvSpPr>
          <p:nvPr/>
        </p:nvSpPr>
        <p:spPr bwMode="auto">
          <a:xfrm>
            <a:off x="6921305" y="6211508"/>
            <a:ext cx="1763891" cy="369332"/>
          </a:xfrm>
          <a:prstGeom prst="rect">
            <a:avLst/>
          </a:prstGeom>
          <a:noFill/>
          <a:ln w="9525">
            <a:noFill/>
            <a:miter lim="800000"/>
            <a:headEnd/>
            <a:tailEnd/>
          </a:ln>
        </p:spPr>
        <p:txBody>
          <a:bodyPr wrap="square">
            <a:spAutoFit/>
          </a:bodyPr>
          <a:lstStyle/>
          <a:p>
            <a:r>
              <a:rPr lang="en-US">
                <a:latin typeface="Arial Nova" panose="020B0504020202020204" pitchFamily="34" charset="0"/>
              </a:rPr>
              <a:t>SIC localization</a:t>
            </a:r>
          </a:p>
        </p:txBody>
      </p:sp>
      <p:pic>
        <p:nvPicPr>
          <p:cNvPr id="24584" name="Picture 9" descr="ga_as_spinor"/>
          <p:cNvPicPr>
            <a:picLocks noChangeAspect="1" noChangeArrowheads="1"/>
          </p:cNvPicPr>
          <p:nvPr/>
        </p:nvPicPr>
        <p:blipFill>
          <a:blip r:embed="rId6" cstate="print"/>
          <a:srcRect/>
          <a:stretch>
            <a:fillRect/>
          </a:stretch>
        </p:blipFill>
        <p:spPr bwMode="auto">
          <a:xfrm>
            <a:off x="9225256" y="246598"/>
            <a:ext cx="2858892" cy="2533657"/>
          </a:xfrm>
          <a:prstGeom prst="rect">
            <a:avLst/>
          </a:prstGeom>
          <a:noFill/>
          <a:ln w="9525">
            <a:noFill/>
            <a:miter lim="800000"/>
            <a:headEnd/>
            <a:tailEnd/>
          </a:ln>
        </p:spPr>
      </p:pic>
      <p:sp>
        <p:nvSpPr>
          <p:cNvPr id="24585" name="Rectangle 10"/>
          <p:cNvSpPr>
            <a:spLocks noChangeArrowheads="1"/>
          </p:cNvSpPr>
          <p:nvPr/>
        </p:nvSpPr>
        <p:spPr bwMode="auto">
          <a:xfrm>
            <a:off x="9434610" y="2627855"/>
            <a:ext cx="2649538" cy="338554"/>
          </a:xfrm>
          <a:prstGeom prst="rect">
            <a:avLst/>
          </a:prstGeom>
          <a:noFill/>
          <a:ln w="9525">
            <a:noFill/>
            <a:miter lim="800000"/>
            <a:headEnd/>
            <a:tailEnd/>
          </a:ln>
        </p:spPr>
        <p:txBody>
          <a:bodyPr>
            <a:spAutoFit/>
          </a:bodyPr>
          <a:lstStyle/>
          <a:p>
            <a:r>
              <a:rPr lang="en-US" sz="1600">
                <a:latin typeface="Arial Nova" panose="020B0504020202020204" pitchFamily="34" charset="0"/>
              </a:rPr>
              <a:t>Spin-Orbit splitting in GaAs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3"/>
          <p:cNvSpPr>
            <a:spLocks noChangeArrowheads="1"/>
          </p:cNvSpPr>
          <p:nvPr/>
        </p:nvSpPr>
        <p:spPr bwMode="auto">
          <a:xfrm>
            <a:off x="3340893" y="1181100"/>
            <a:ext cx="5510213" cy="4495800"/>
          </a:xfrm>
          <a:prstGeom prst="rect">
            <a:avLst/>
          </a:prstGeom>
          <a:noFill/>
          <a:ln w="9525">
            <a:noFill/>
            <a:miter lim="800000"/>
            <a:headEnd/>
            <a:tailEnd/>
          </a:ln>
        </p:spPr>
        <p:txBody>
          <a:bodyPr lIns="0" tIns="0" rIns="0" bIns="0"/>
          <a:lstStyle/>
          <a:p>
            <a:pPr marL="342900" indent="-342900" eaLnBrk="0" hangingPunct="0">
              <a:lnSpc>
                <a:spcPct val="75000"/>
              </a:lnSpc>
              <a:spcBef>
                <a:spcPct val="30000"/>
              </a:spcBef>
              <a:buClr>
                <a:schemeClr val="folHlink"/>
              </a:buClr>
              <a:buSzPct val="80000"/>
              <a:buBlip>
                <a:blip r:embed="rId3"/>
              </a:buBlip>
            </a:pPr>
            <a:r>
              <a:rPr lang="en-US" sz="2400">
                <a:latin typeface="Arial Nova" panose="020B0504020202020204" pitchFamily="34" charset="0"/>
              </a:rPr>
              <a:t>Can handle charged systems</a:t>
            </a:r>
          </a:p>
          <a:p>
            <a:pPr marL="342900" indent="-342900" eaLnBrk="0" hangingPunct="0">
              <a:lnSpc>
                <a:spcPct val="85000"/>
              </a:lnSpc>
              <a:spcBef>
                <a:spcPct val="30000"/>
              </a:spcBef>
              <a:buClr>
                <a:schemeClr val="folHlink"/>
              </a:buClr>
              <a:buSzPct val="80000"/>
              <a:buBlip>
                <a:blip r:embed="rId3"/>
              </a:buBlip>
            </a:pPr>
            <a:r>
              <a:rPr lang="en-GB" sz="2400">
                <a:latin typeface="Arial Nova" panose="020B0504020202020204" pitchFamily="34" charset="0"/>
              </a:rPr>
              <a:t>A full range of </a:t>
            </a:r>
            <a:r>
              <a:rPr lang="en-GB" sz="2400" err="1">
                <a:latin typeface="Arial Nova" panose="020B0504020202020204" pitchFamily="34" charset="0"/>
              </a:rPr>
              <a:t>pseudopotentials</a:t>
            </a:r>
            <a:r>
              <a:rPr lang="en-GB" sz="2400">
                <a:latin typeface="Arial Nova" panose="020B0504020202020204" pitchFamily="34" charset="0"/>
              </a:rPr>
              <a:t> and a </a:t>
            </a:r>
            <a:r>
              <a:rPr lang="en-GB" sz="2400" err="1">
                <a:latin typeface="Arial Nova" panose="020B0504020202020204" pitchFamily="34" charset="0"/>
              </a:rPr>
              <a:t>pseudopotential</a:t>
            </a:r>
            <a:r>
              <a:rPr lang="en-GB" sz="2400">
                <a:latin typeface="Arial Nova" panose="020B0504020202020204" pitchFamily="34" charset="0"/>
              </a:rPr>
              <a:t> generator </a:t>
            </a:r>
          </a:p>
          <a:p>
            <a:pPr marL="342900" indent="-342900" eaLnBrk="0" hangingPunct="0">
              <a:lnSpc>
                <a:spcPct val="85000"/>
              </a:lnSpc>
              <a:spcBef>
                <a:spcPct val="30000"/>
              </a:spcBef>
              <a:buClr>
                <a:schemeClr val="folHlink"/>
              </a:buClr>
              <a:buSzPct val="80000"/>
              <a:buBlip>
                <a:blip r:embed="rId3"/>
              </a:buBlip>
            </a:pPr>
            <a:r>
              <a:rPr lang="en-GB" sz="2400">
                <a:latin typeface="Arial Nova" panose="020B0504020202020204" pitchFamily="34" charset="0"/>
              </a:rPr>
              <a:t>A choice of state-of-the-art minimizers</a:t>
            </a:r>
            <a:endParaRPr lang="en-US" sz="2400">
              <a:latin typeface="Arial Nova" panose="020B0504020202020204" pitchFamily="34" charset="0"/>
            </a:endParaRPr>
          </a:p>
          <a:p>
            <a:pPr marL="342900" indent="-342900" eaLnBrk="0" hangingPunct="0">
              <a:lnSpc>
                <a:spcPct val="75000"/>
              </a:lnSpc>
              <a:spcBef>
                <a:spcPct val="30000"/>
              </a:spcBef>
              <a:buClr>
                <a:schemeClr val="folHlink"/>
              </a:buClr>
              <a:buSzPct val="80000"/>
              <a:buBlip>
                <a:blip r:embed="rId3"/>
              </a:buBlip>
            </a:pPr>
            <a:endParaRPr lang="en-US" sz="2400">
              <a:latin typeface="Arial Nova" panose="020B0504020202020204" pitchFamily="34" charset="0"/>
            </a:endParaRPr>
          </a:p>
          <a:p>
            <a:pPr marL="342900" indent="-342900" eaLnBrk="0" hangingPunct="0">
              <a:lnSpc>
                <a:spcPct val="75000"/>
              </a:lnSpc>
              <a:spcBef>
                <a:spcPct val="30000"/>
              </a:spcBef>
              <a:buClr>
                <a:schemeClr val="folHlink"/>
              </a:buClr>
              <a:buSzPct val="80000"/>
              <a:buBlip>
                <a:blip r:embed="rId3"/>
              </a:buBlip>
            </a:pPr>
            <a:r>
              <a:rPr lang="en-US" sz="2400">
                <a:latin typeface="Arial Nova" panose="020B0504020202020204" pitchFamily="34" charset="0"/>
              </a:rPr>
              <a:t>Can also do plane-wave QM/MM</a:t>
            </a:r>
          </a:p>
          <a:p>
            <a:pPr marL="342900" indent="-342900" eaLnBrk="0" hangingPunct="0">
              <a:lnSpc>
                <a:spcPct val="75000"/>
              </a:lnSpc>
              <a:spcBef>
                <a:spcPct val="30000"/>
              </a:spcBef>
              <a:buClr>
                <a:schemeClr val="folHlink"/>
              </a:buClr>
              <a:buSzPct val="80000"/>
              <a:buBlip>
                <a:blip r:embed="rId3"/>
              </a:buBlip>
            </a:pPr>
            <a:endParaRPr lang="en-US" sz="2400">
              <a:latin typeface="Arial Nova" panose="020B0504020202020204" pitchFamily="34" charset="0"/>
            </a:endParaRPr>
          </a:p>
        </p:txBody>
      </p:sp>
      <p:sp>
        <p:nvSpPr>
          <p:cNvPr id="25602" name="Rectangle 12"/>
          <p:cNvSpPr>
            <a:spLocks noChangeArrowheads="1"/>
          </p:cNvSpPr>
          <p:nvPr/>
        </p:nvSpPr>
        <p:spPr bwMode="auto">
          <a:xfrm>
            <a:off x="8701880" y="5005389"/>
            <a:ext cx="3249612" cy="1323439"/>
          </a:xfrm>
          <a:prstGeom prst="rect">
            <a:avLst/>
          </a:prstGeom>
          <a:noFill/>
          <a:ln w="9525">
            <a:noFill/>
            <a:miter lim="800000"/>
            <a:headEnd/>
            <a:tailEnd/>
          </a:ln>
        </p:spPr>
        <p:txBody>
          <a:bodyPr>
            <a:spAutoFit/>
          </a:bodyPr>
          <a:lstStyle/>
          <a:p>
            <a:r>
              <a:rPr lang="en-US" sz="1600">
                <a:latin typeface="Arial" charset="0"/>
              </a:rPr>
              <a:t>Car-</a:t>
            </a:r>
            <a:r>
              <a:rPr lang="en-US" sz="1600" err="1">
                <a:latin typeface="Arial" charset="0"/>
              </a:rPr>
              <a:t>Parrinello</a:t>
            </a:r>
            <a:r>
              <a:rPr lang="en-US" sz="1600">
                <a:latin typeface="Arial" charset="0"/>
              </a:rPr>
              <a:t> plane wave performance, PBE96 GGA Functional, -300 K thermostat, 0.121 fs time step, 122 water molecules-15.6 </a:t>
            </a:r>
            <a:r>
              <a:rPr lang="en-US" sz="1600" err="1">
                <a:latin typeface="Arial" charset="0"/>
              </a:rPr>
              <a:t>Å</a:t>
            </a:r>
            <a:r>
              <a:rPr lang="en-US" sz="1600">
                <a:latin typeface="Arial" charset="0"/>
              </a:rPr>
              <a:t> box</a:t>
            </a:r>
          </a:p>
        </p:txBody>
      </p:sp>
      <p:pic>
        <p:nvPicPr>
          <p:cNvPr id="25603" name="Picture 13" descr="ericscale"/>
          <p:cNvPicPr>
            <a:picLocks noChangeAspect="1" noChangeArrowheads="1"/>
          </p:cNvPicPr>
          <p:nvPr/>
        </p:nvPicPr>
        <p:blipFill>
          <a:blip r:embed="rId4" cstate="print"/>
          <a:srcRect l="2313" t="13120" r="1555" b="1804"/>
          <a:stretch>
            <a:fillRect/>
          </a:stretch>
        </p:blipFill>
        <p:spPr bwMode="auto">
          <a:xfrm>
            <a:off x="8917831" y="1409210"/>
            <a:ext cx="2830512" cy="3454400"/>
          </a:xfrm>
          <a:prstGeom prst="rect">
            <a:avLst/>
          </a:prstGeom>
          <a:noFill/>
          <a:ln w="9525">
            <a:noFill/>
            <a:miter lim="800000"/>
            <a:headEnd/>
            <a:tailEnd/>
          </a:ln>
        </p:spPr>
      </p:pic>
      <p:sp>
        <p:nvSpPr>
          <p:cNvPr id="25604" name="Rectangle 2"/>
          <p:cNvSpPr>
            <a:spLocks noGrp="1" noChangeArrowheads="1"/>
          </p:cNvSpPr>
          <p:nvPr>
            <p:ph type="title"/>
          </p:nvPr>
        </p:nvSpPr>
        <p:spPr/>
        <p:txBody>
          <a:bodyPr/>
          <a:lstStyle/>
          <a:p>
            <a:r>
              <a:rPr lang="en-US" sz="2800" err="1">
                <a:solidFill>
                  <a:srgbClr val="FFC000"/>
                </a:solidFill>
              </a:rPr>
              <a:t>NWChem</a:t>
            </a:r>
            <a:r>
              <a:rPr lang="en-US" sz="2800">
                <a:solidFill>
                  <a:srgbClr val="FFC000"/>
                </a:solidFill>
              </a:rPr>
              <a:t>: Plane wave (2)</a:t>
            </a:r>
          </a:p>
        </p:txBody>
      </p:sp>
      <p:sp>
        <p:nvSpPr>
          <p:cNvPr id="2" name="Content Placeholder 1"/>
          <p:cNvSpPr>
            <a:spLocks noGrp="1"/>
          </p:cNvSpPr>
          <p:nvPr>
            <p:ph idx="1"/>
          </p:nvPr>
        </p:nvSpPr>
        <p:spPr/>
        <p:txBody>
          <a:bodyPr/>
          <a:lstStyle/>
          <a:p>
            <a:pPr marL="0" indent="0">
              <a:buNone/>
            </a:pPr>
            <a:r>
              <a:rPr lang="en-US"/>
              <a:t> </a:t>
            </a:r>
          </a:p>
        </p:txBody>
      </p:sp>
      <p:pic>
        <p:nvPicPr>
          <p:cNvPr id="25606" name="Picture 5" descr="uo2_al2o3_initial"/>
          <p:cNvPicPr>
            <a:picLocks noChangeAspect="1" noChangeArrowheads="1"/>
          </p:cNvPicPr>
          <p:nvPr/>
        </p:nvPicPr>
        <p:blipFill>
          <a:blip r:embed="rId5" cstate="print">
            <a:clrChange>
              <a:clrFrom>
                <a:srgbClr val="000000"/>
              </a:clrFrom>
              <a:clrTo>
                <a:srgbClr val="000000">
                  <a:alpha val="0"/>
                </a:srgbClr>
              </a:clrTo>
            </a:clrChange>
          </a:blip>
          <a:srcRect/>
          <a:stretch>
            <a:fillRect/>
          </a:stretch>
        </p:blipFill>
        <p:spPr bwMode="auto">
          <a:xfrm>
            <a:off x="3329780" y="4338638"/>
            <a:ext cx="1778000" cy="1187450"/>
          </a:xfrm>
          <a:prstGeom prst="rect">
            <a:avLst/>
          </a:prstGeom>
          <a:noFill/>
          <a:ln w="9525">
            <a:noFill/>
            <a:miter lim="800000"/>
            <a:headEnd/>
            <a:tailEnd/>
          </a:ln>
        </p:spPr>
      </p:pic>
      <p:sp>
        <p:nvSpPr>
          <p:cNvPr id="25607" name="Text Box 6"/>
          <p:cNvSpPr txBox="1">
            <a:spLocks noChangeArrowheads="1"/>
          </p:cNvSpPr>
          <p:nvPr/>
        </p:nvSpPr>
        <p:spPr bwMode="auto">
          <a:xfrm>
            <a:off x="3084628" y="5486924"/>
            <a:ext cx="2584219" cy="584775"/>
          </a:xfrm>
          <a:prstGeom prst="rect">
            <a:avLst/>
          </a:prstGeom>
          <a:noFill/>
          <a:ln w="9525">
            <a:noFill/>
            <a:miter lim="800000"/>
            <a:headEnd/>
            <a:tailEnd/>
          </a:ln>
        </p:spPr>
        <p:txBody>
          <a:bodyPr wrap="square">
            <a:spAutoFit/>
          </a:bodyPr>
          <a:lstStyle/>
          <a:p>
            <a:pPr algn="ctr">
              <a:spcBef>
                <a:spcPct val="50000"/>
              </a:spcBef>
            </a:pPr>
            <a:r>
              <a:rPr lang="en-US" sz="1600" i="1" err="1">
                <a:latin typeface="Arial Nova" panose="020B0504020202020204" pitchFamily="34" charset="0"/>
              </a:rPr>
              <a:t>Uranyl</a:t>
            </a:r>
            <a:r>
              <a:rPr lang="en-US" sz="1600" i="1">
                <a:latin typeface="Arial Nova" panose="020B0504020202020204" pitchFamily="34" charset="0"/>
              </a:rPr>
              <a:t> on a </a:t>
            </a:r>
            <a:r>
              <a:rPr lang="en-US" sz="1600" i="1" err="1">
                <a:latin typeface="Arial Nova" panose="020B0504020202020204" pitchFamily="34" charset="0"/>
              </a:rPr>
              <a:t>hydroxylated</a:t>
            </a:r>
            <a:r>
              <a:rPr lang="en-US" sz="1600" i="1">
                <a:latin typeface="Arial Nova" panose="020B0504020202020204" pitchFamily="34" charset="0"/>
              </a:rPr>
              <a:t> Al</a:t>
            </a:r>
            <a:r>
              <a:rPr lang="en-US" sz="1600" i="1" baseline="-25000">
                <a:latin typeface="Arial Nova" panose="020B0504020202020204" pitchFamily="34" charset="0"/>
              </a:rPr>
              <a:t>2</a:t>
            </a:r>
            <a:r>
              <a:rPr lang="en-US" sz="1600" i="1">
                <a:latin typeface="Arial Nova" panose="020B0504020202020204" pitchFamily="34" charset="0"/>
              </a:rPr>
              <a:t>O</a:t>
            </a:r>
            <a:r>
              <a:rPr lang="en-US" sz="1600" i="1" baseline="-25000">
                <a:latin typeface="Arial Nova" panose="020B0504020202020204" pitchFamily="34" charset="0"/>
              </a:rPr>
              <a:t>3</a:t>
            </a:r>
            <a:r>
              <a:rPr lang="en-US" sz="1600" i="1">
                <a:latin typeface="Arial Nova" panose="020B0504020202020204" pitchFamily="34" charset="0"/>
              </a:rPr>
              <a:t> surface</a:t>
            </a:r>
          </a:p>
        </p:txBody>
      </p:sp>
      <p:pic>
        <p:nvPicPr>
          <p:cNvPr id="25608" name="Picture 7" descr="combined"/>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187281" y="4232275"/>
            <a:ext cx="1804987" cy="1252538"/>
          </a:xfrm>
          <a:prstGeom prst="rect">
            <a:avLst/>
          </a:prstGeom>
          <a:noFill/>
          <a:ln w="9525">
            <a:noFill/>
            <a:miter lim="800000"/>
            <a:headEnd/>
            <a:tailEnd/>
          </a:ln>
        </p:spPr>
      </p:pic>
      <p:sp>
        <p:nvSpPr>
          <p:cNvPr id="25609" name="Text Box 8"/>
          <p:cNvSpPr txBox="1">
            <a:spLocks noChangeArrowheads="1"/>
          </p:cNvSpPr>
          <p:nvPr/>
        </p:nvSpPr>
        <p:spPr bwMode="auto">
          <a:xfrm>
            <a:off x="6123781" y="5487988"/>
            <a:ext cx="2263775" cy="830997"/>
          </a:xfrm>
          <a:prstGeom prst="rect">
            <a:avLst/>
          </a:prstGeom>
          <a:noFill/>
          <a:ln w="9525">
            <a:noFill/>
            <a:miter lim="800000"/>
            <a:headEnd/>
            <a:tailEnd/>
          </a:ln>
        </p:spPr>
        <p:txBody>
          <a:bodyPr>
            <a:spAutoFit/>
          </a:bodyPr>
          <a:lstStyle/>
          <a:p>
            <a:pPr algn="ctr">
              <a:spcBef>
                <a:spcPct val="50000"/>
              </a:spcBef>
            </a:pPr>
            <a:r>
              <a:rPr lang="en-US" sz="1600" i="1">
                <a:latin typeface="Arial" charset="0"/>
              </a:rPr>
              <a:t>Uranyl in solution interacting with iron oxide</a:t>
            </a:r>
          </a:p>
        </p:txBody>
      </p:sp>
      <p:sp>
        <p:nvSpPr>
          <p:cNvPr id="25610" name="Line 9"/>
          <p:cNvSpPr>
            <a:spLocks noChangeShapeType="1"/>
          </p:cNvSpPr>
          <p:nvPr/>
        </p:nvSpPr>
        <p:spPr bwMode="auto">
          <a:xfrm flipV="1">
            <a:off x="3938588" y="4924426"/>
            <a:ext cx="876300" cy="9525"/>
          </a:xfrm>
          <a:prstGeom prst="line">
            <a:avLst/>
          </a:prstGeom>
          <a:noFill/>
          <a:ln w="76200">
            <a:solidFill>
              <a:schemeClr val="tx1"/>
            </a:solidFill>
            <a:round/>
            <a:headEnd/>
            <a:tailEnd type="triangle" w="med" len="med"/>
          </a:ln>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idx="1"/>
          </p:nvPr>
        </p:nvSpPr>
        <p:spPr>
          <a:xfrm>
            <a:off x="3333136" y="881574"/>
            <a:ext cx="8463450" cy="5455578"/>
          </a:xfrm>
        </p:spPr>
        <p:txBody>
          <a:bodyPr/>
          <a:lstStyle/>
          <a:p>
            <a:r>
              <a:rPr lang="en-US"/>
              <a:t>Molecular dynamics</a:t>
            </a:r>
          </a:p>
          <a:p>
            <a:pPr lvl="1"/>
            <a:r>
              <a:rPr lang="en-GB" sz="2400" err="1"/>
              <a:t>Charmm</a:t>
            </a:r>
            <a:r>
              <a:rPr lang="en-GB" sz="2400"/>
              <a:t> and Amber force fields </a:t>
            </a:r>
          </a:p>
          <a:p>
            <a:pPr lvl="1"/>
            <a:r>
              <a:rPr lang="en-GB" sz="2400"/>
              <a:t>Various types of simulations:</a:t>
            </a:r>
          </a:p>
          <a:p>
            <a:pPr lvl="2"/>
            <a:r>
              <a:rPr lang="en-GB" sz="2400"/>
              <a:t>Energy minimization</a:t>
            </a:r>
          </a:p>
          <a:p>
            <a:pPr lvl="2"/>
            <a:r>
              <a:rPr lang="en-GB" sz="2400"/>
              <a:t>Molecular dynamics simulation including </a:t>
            </a:r>
            <a:r>
              <a:rPr lang="en-GB" sz="2400" i="1" err="1"/>
              <a:t>ab</a:t>
            </a:r>
            <a:r>
              <a:rPr lang="en-GB" sz="2400" i="1"/>
              <a:t> initio </a:t>
            </a:r>
            <a:r>
              <a:rPr lang="en-GB" sz="2400"/>
              <a:t>dynamics</a:t>
            </a:r>
          </a:p>
          <a:p>
            <a:pPr lvl="2"/>
            <a:r>
              <a:rPr lang="en-GB" sz="2400"/>
              <a:t>Free energy calculation </a:t>
            </a:r>
          </a:p>
          <a:p>
            <a:pPr lvl="2"/>
            <a:r>
              <a:rPr lang="en-GB" sz="2400" err="1"/>
              <a:t>Multiconfiguration</a:t>
            </a:r>
            <a:r>
              <a:rPr lang="en-GB" sz="2400"/>
              <a:t> thermodynamic integration </a:t>
            </a:r>
          </a:p>
          <a:p>
            <a:pPr>
              <a:buFontTx/>
              <a:buNone/>
            </a:pPr>
            <a:endParaRPr lang="en-US" sz="2000">
              <a:latin typeface="Arial Rounded MT Bold" pitchFamily="34" charset="0"/>
            </a:endParaRPr>
          </a:p>
        </p:txBody>
      </p:sp>
      <p:pic>
        <p:nvPicPr>
          <p:cNvPr id="27651" name="Picture 4" descr="membrane"/>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8320834" y="4195481"/>
            <a:ext cx="2033401" cy="1924013"/>
          </a:xfrm>
          <a:prstGeom prst="rect">
            <a:avLst/>
          </a:prstGeom>
          <a:noFill/>
          <a:ln w="9525">
            <a:noFill/>
            <a:miter lim="800000"/>
            <a:headEnd/>
            <a:tailEnd/>
          </a:ln>
        </p:spPr>
      </p:pic>
      <p:sp>
        <p:nvSpPr>
          <p:cNvPr id="27653" name="Title 4"/>
          <p:cNvSpPr>
            <a:spLocks/>
          </p:cNvSpPr>
          <p:nvPr/>
        </p:nvSpPr>
        <p:spPr bwMode="auto">
          <a:xfrm>
            <a:off x="395414" y="663916"/>
            <a:ext cx="3030415" cy="5890894"/>
          </a:xfrm>
          <a:prstGeom prst="rect">
            <a:avLst/>
          </a:prstGeom>
          <a:noFill/>
          <a:ln w="9525">
            <a:noFill/>
            <a:miter lim="800000"/>
            <a:headEnd/>
            <a:tailEnd/>
          </a:ln>
        </p:spPr>
        <p:txBody>
          <a:bodyPr lIns="0" tIns="0" rIns="0" bIns="0"/>
          <a:lstStyle/>
          <a:p>
            <a:pPr>
              <a:lnSpc>
                <a:spcPct val="85000"/>
              </a:lnSpc>
            </a:pPr>
            <a:endParaRPr lang="en-US" sz="2800">
              <a:solidFill>
                <a:srgbClr val="FCB813"/>
              </a:solidFill>
              <a:latin typeface="Arial Nova" panose="020B0504020202020204" pitchFamily="34" charset="0"/>
            </a:endParaRPr>
          </a:p>
          <a:p>
            <a:pPr>
              <a:lnSpc>
                <a:spcPct val="85000"/>
              </a:lnSpc>
            </a:pPr>
            <a:endParaRPr lang="en-US" sz="2800">
              <a:solidFill>
                <a:srgbClr val="FCB813"/>
              </a:solidFill>
              <a:latin typeface="Arial Nova" panose="020B0504020202020204" pitchFamily="34" charset="0"/>
            </a:endParaRPr>
          </a:p>
          <a:p>
            <a:pPr>
              <a:lnSpc>
                <a:spcPct val="85000"/>
              </a:lnSpc>
            </a:pPr>
            <a:endParaRPr lang="en-US" sz="2800">
              <a:solidFill>
                <a:srgbClr val="FCB813"/>
              </a:solidFill>
              <a:latin typeface="Arial Nova" panose="020B0504020202020204" pitchFamily="34" charset="0"/>
            </a:endParaRPr>
          </a:p>
          <a:p>
            <a:pPr>
              <a:lnSpc>
                <a:spcPct val="85000"/>
              </a:lnSpc>
            </a:pPr>
            <a:endParaRPr lang="en-US" sz="2800">
              <a:solidFill>
                <a:srgbClr val="FCB813"/>
              </a:solidFill>
              <a:latin typeface="Arial Nova" panose="020B0504020202020204" pitchFamily="34" charset="0"/>
            </a:endParaRPr>
          </a:p>
          <a:p>
            <a:pPr>
              <a:lnSpc>
                <a:spcPct val="85000"/>
              </a:lnSpc>
            </a:pPr>
            <a:endParaRPr lang="en-US" sz="2800">
              <a:solidFill>
                <a:srgbClr val="FCB813"/>
              </a:solidFill>
              <a:latin typeface="Arial Nova" panose="020B0504020202020204" pitchFamily="34" charset="0"/>
            </a:endParaRPr>
          </a:p>
          <a:p>
            <a:pPr>
              <a:lnSpc>
                <a:spcPct val="85000"/>
              </a:lnSpc>
            </a:pPr>
            <a:endParaRPr lang="en-US" sz="2800">
              <a:solidFill>
                <a:srgbClr val="FCB813"/>
              </a:solidFill>
              <a:latin typeface="Arial Nova" panose="020B0504020202020204" pitchFamily="34" charset="0"/>
            </a:endParaRPr>
          </a:p>
          <a:p>
            <a:pPr>
              <a:lnSpc>
                <a:spcPct val="85000"/>
              </a:lnSpc>
            </a:pPr>
            <a:r>
              <a:rPr lang="en-US" sz="2800" err="1">
                <a:solidFill>
                  <a:srgbClr val="FCB813"/>
                </a:solidFill>
                <a:latin typeface="Arial Nova" panose="020B0504020202020204" pitchFamily="34" charset="0"/>
              </a:rPr>
              <a:t>NWChem</a:t>
            </a:r>
            <a:r>
              <a:rPr lang="en-US" sz="2800">
                <a:solidFill>
                  <a:srgbClr val="FCB813"/>
                </a:solidFill>
                <a:latin typeface="Arial Nova" panose="020B0504020202020204" pitchFamily="34" charset="0"/>
              </a:rPr>
              <a:t>: Molecular Dynamics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800" err="1">
                <a:solidFill>
                  <a:srgbClr val="FFC000"/>
                </a:solidFill>
              </a:rPr>
              <a:t>NWChem</a:t>
            </a:r>
            <a:r>
              <a:rPr lang="en-US" sz="2800">
                <a:solidFill>
                  <a:srgbClr val="FFC000"/>
                </a:solidFill>
              </a:rPr>
              <a:t>: Hybrid QM/MM</a:t>
            </a:r>
            <a:br>
              <a:rPr lang="en-US" sz="2800">
                <a:solidFill>
                  <a:srgbClr val="FFC000"/>
                </a:solidFill>
              </a:rPr>
            </a:br>
            <a:endParaRPr lang="en-US" sz="2800"/>
          </a:p>
        </p:txBody>
      </p:sp>
      <p:sp>
        <p:nvSpPr>
          <p:cNvPr id="28674" name="Rectangle 5"/>
          <p:cNvSpPr>
            <a:spLocks noGrp="1" noChangeArrowheads="1"/>
          </p:cNvSpPr>
          <p:nvPr>
            <p:ph idx="1"/>
          </p:nvPr>
        </p:nvSpPr>
        <p:spPr/>
        <p:txBody>
          <a:bodyPr/>
          <a:lstStyle/>
          <a:p>
            <a:r>
              <a:rPr lang="en-US"/>
              <a:t>Seamless integration of molecular dynamics with Coupled Cluster and DFT</a:t>
            </a:r>
          </a:p>
          <a:p>
            <a:pPr lvl="1"/>
            <a:r>
              <a:rPr lang="en-US" sz="2400"/>
              <a:t>Optimization and transition states</a:t>
            </a:r>
          </a:p>
          <a:p>
            <a:pPr lvl="1"/>
            <a:r>
              <a:rPr lang="en-US" sz="2400"/>
              <a:t>QM/MM Potential of Mean Force </a:t>
            </a:r>
          </a:p>
          <a:p>
            <a:pPr lvl="1"/>
            <a:r>
              <a:rPr lang="en-US" sz="2400"/>
              <a:t>Modeling properties at finite temperature</a:t>
            </a:r>
          </a:p>
          <a:p>
            <a:pPr lvl="2"/>
            <a:r>
              <a:rPr lang="en-US" sz="2400"/>
              <a:t>Excited States with EOMCC, TDDFT</a:t>
            </a:r>
          </a:p>
          <a:p>
            <a:pPr lvl="2"/>
            <a:r>
              <a:rPr lang="en-US" sz="2400" err="1"/>
              <a:t>Polarizabilities</a:t>
            </a:r>
            <a:r>
              <a:rPr lang="en-US" sz="2400"/>
              <a:t> with linear response CC</a:t>
            </a:r>
          </a:p>
          <a:p>
            <a:pPr lvl="2"/>
            <a:r>
              <a:rPr lang="en-US" sz="2400"/>
              <a:t>NMR chemical shift with DFT</a:t>
            </a:r>
          </a:p>
          <a:p>
            <a:pPr marL="457200" lvl="1" indent="0">
              <a:buNone/>
            </a:pPr>
            <a:endParaRPr lang="en-US" sz="2400"/>
          </a:p>
          <a:p>
            <a:pPr marL="342900" indent="-342900" eaLnBrk="0" hangingPunct="0">
              <a:lnSpc>
                <a:spcPct val="85000"/>
              </a:lnSpc>
              <a:spcBef>
                <a:spcPct val="30000"/>
              </a:spcBef>
              <a:buClr>
                <a:schemeClr val="folHlink"/>
              </a:buClr>
              <a:buSzPct val="80000"/>
              <a:buBlip>
                <a:blip r:embed="rId3"/>
              </a:buBlip>
            </a:pPr>
            <a:r>
              <a:rPr lang="en-US"/>
              <a:t>QM/MM for pathways</a:t>
            </a:r>
          </a:p>
          <a:p>
            <a:pPr marL="742950" lvl="1" indent="-285750" eaLnBrk="0" hangingPunct="0">
              <a:spcBef>
                <a:spcPct val="30000"/>
              </a:spcBef>
              <a:buClr>
                <a:schemeClr val="tx2"/>
              </a:buClr>
              <a:buSzPct val="80000"/>
              <a:buBlip>
                <a:blip r:embed="rId4"/>
              </a:buBlip>
            </a:pPr>
            <a:r>
              <a:rPr lang="en-US" sz="2400"/>
              <a:t>NEB-QM/MM approach for Reaction Pathway Calculations</a:t>
            </a:r>
          </a:p>
          <a:p>
            <a:pPr marL="742950" lvl="1" indent="-285750" eaLnBrk="0" hangingPunct="0">
              <a:spcBef>
                <a:spcPct val="30000"/>
              </a:spcBef>
              <a:buClr>
                <a:schemeClr val="tx2"/>
              </a:buClr>
              <a:buSzPct val="80000"/>
              <a:buBlip>
                <a:blip r:embed="rId4"/>
              </a:buBlip>
            </a:pPr>
            <a:r>
              <a:rPr lang="en-US" sz="2400"/>
              <a:t>Free energy calculation</a:t>
            </a:r>
          </a:p>
          <a:p>
            <a:pPr lvl="1"/>
            <a:endParaRPr lang="en-US" sz="2400"/>
          </a:p>
          <a:p>
            <a:pPr lvl="1">
              <a:buFontTx/>
              <a:buNone/>
            </a:pPr>
            <a:endParaRPr lang="en-US" sz="2400"/>
          </a:p>
          <a:p>
            <a:pPr lvl="1">
              <a:buFontTx/>
              <a:buNone/>
            </a:pPr>
            <a:endParaRPr lang="en-US" sz="2400"/>
          </a:p>
          <a:p>
            <a:pPr marL="0" indent="0">
              <a:buNone/>
            </a:pPr>
            <a:endParaRPr lang="en-US" sz="2800"/>
          </a:p>
        </p:txBody>
      </p:sp>
      <p:sp>
        <p:nvSpPr>
          <p:cNvPr id="28675" name="Rectangle 16"/>
          <p:cNvSpPr>
            <a:spLocks noChangeArrowheads="1"/>
          </p:cNvSpPr>
          <p:nvPr/>
        </p:nvSpPr>
        <p:spPr bwMode="auto">
          <a:xfrm>
            <a:off x="2977461" y="5945981"/>
            <a:ext cx="8143875" cy="1366837"/>
          </a:xfrm>
          <a:prstGeom prst="rect">
            <a:avLst/>
          </a:prstGeom>
          <a:noFill/>
          <a:ln w="9525">
            <a:noFill/>
            <a:miter lim="800000"/>
            <a:headEnd/>
            <a:tailEnd/>
          </a:ln>
        </p:spPr>
        <p:txBody>
          <a:bodyPr lIns="0" tIns="0" rIns="0" bIns="0"/>
          <a:lstStyle/>
          <a:p>
            <a:pPr marL="342900" indent="-342900" eaLnBrk="0" hangingPunct="0">
              <a:lnSpc>
                <a:spcPct val="85000"/>
              </a:lnSpc>
              <a:spcBef>
                <a:spcPct val="30000"/>
              </a:spcBef>
              <a:buClr>
                <a:schemeClr val="folHlink"/>
              </a:buClr>
              <a:buSzPct val="80000"/>
              <a:buBlip>
                <a:blip r:embed="rId3"/>
              </a:buBlip>
            </a:pPr>
            <a:endParaRPr lang="en-US" sz="2000"/>
          </a:p>
        </p:txBody>
      </p:sp>
      <p:sp>
        <p:nvSpPr>
          <p:cNvPr id="28676" name="Title 4"/>
          <p:cNvSpPr>
            <a:spLocks/>
          </p:cNvSpPr>
          <p:nvPr/>
        </p:nvSpPr>
        <p:spPr bwMode="auto">
          <a:xfrm>
            <a:off x="1752600" y="228600"/>
            <a:ext cx="7107238" cy="336550"/>
          </a:xfrm>
          <a:prstGeom prst="rect">
            <a:avLst/>
          </a:prstGeom>
          <a:noFill/>
          <a:ln w="9525">
            <a:noFill/>
            <a:miter lim="800000"/>
            <a:headEnd/>
            <a:tailEnd/>
          </a:ln>
        </p:spPr>
        <p:txBody>
          <a:bodyPr lIns="0" tIns="0" rIns="0" bIns="0"/>
          <a:lstStyle/>
          <a:p>
            <a:pPr>
              <a:lnSpc>
                <a:spcPct val="85000"/>
              </a:lnSpc>
            </a:pPr>
            <a:endParaRPr lang="en-US" sz="2800" b="1">
              <a:solidFill>
                <a:srgbClr val="FFC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en-US" err="1">
                <a:solidFill>
                  <a:srgbClr val="FFC000"/>
                </a:solidFill>
              </a:rPr>
              <a:t>NWChem</a:t>
            </a:r>
            <a:r>
              <a:rPr lang="en-US">
                <a:solidFill>
                  <a:srgbClr val="FFC000"/>
                </a:solidFill>
              </a:rPr>
              <a:t>: AIMD for Ground &amp; Excited States</a:t>
            </a:r>
          </a:p>
        </p:txBody>
      </p:sp>
      <p:sp>
        <p:nvSpPr>
          <p:cNvPr id="6" name="Content Placeholder 5"/>
          <p:cNvSpPr>
            <a:spLocks noGrp="1"/>
          </p:cNvSpPr>
          <p:nvPr>
            <p:ph idx="1"/>
          </p:nvPr>
        </p:nvSpPr>
        <p:spPr/>
        <p:txBody>
          <a:bodyPr/>
          <a:lstStyle/>
          <a:p>
            <a:pPr marL="0" indent="0">
              <a:buNone/>
            </a:pPr>
            <a:r>
              <a:rPr lang="en-US" sz="2800"/>
              <a:t>New Gaussian basis AIMD module</a:t>
            </a:r>
          </a:p>
          <a:p>
            <a:r>
              <a:rPr lang="en-US"/>
              <a:t>Compatible with all Gaussian basis function based electronic structure methods in </a:t>
            </a:r>
            <a:r>
              <a:rPr lang="en-US" err="1"/>
              <a:t>NWChem</a:t>
            </a:r>
            <a:endParaRPr lang="en-US"/>
          </a:p>
          <a:p>
            <a:pPr lvl="1"/>
            <a:r>
              <a:rPr lang="en-US" sz="2400"/>
              <a:t>Will work with numerical gradients if analytical gradients are absent</a:t>
            </a:r>
          </a:p>
          <a:p>
            <a:r>
              <a:rPr lang="en-US"/>
              <a:t>Molecular systems, finite clusters</a:t>
            </a:r>
          </a:p>
          <a:p>
            <a:r>
              <a:rPr lang="en-US"/>
              <a:t>Velocity </a:t>
            </a:r>
            <a:r>
              <a:rPr lang="en-US" err="1"/>
              <a:t>Verlet</a:t>
            </a:r>
            <a:r>
              <a:rPr lang="en-US"/>
              <a:t> </a:t>
            </a:r>
          </a:p>
          <a:p>
            <a:r>
              <a:rPr lang="en-US"/>
              <a:t>NVE and NVT ensembles</a:t>
            </a:r>
          </a:p>
          <a:p>
            <a:pPr lvl="1"/>
            <a:r>
              <a:rPr lang="en-US" sz="2400"/>
              <a:t>Berendsen</a:t>
            </a:r>
            <a:r>
              <a:rPr lang="en-US" sz="2400" baseline="30000"/>
              <a:t>1</a:t>
            </a:r>
            <a:r>
              <a:rPr lang="en-US" sz="2400"/>
              <a:t>, Langevin</a:t>
            </a:r>
            <a:r>
              <a:rPr lang="en-US" sz="2400" baseline="30000"/>
              <a:t>2</a:t>
            </a:r>
            <a:r>
              <a:rPr lang="en-US" sz="2400"/>
              <a:t>, and stochastic velocity rescaling</a:t>
            </a:r>
            <a:r>
              <a:rPr lang="en-US" sz="2400" baseline="30000"/>
              <a:t>3</a:t>
            </a:r>
          </a:p>
          <a:p>
            <a:r>
              <a:rPr lang="en-US"/>
              <a:t>Standalone program provided to analyze trajectories</a:t>
            </a:r>
          </a:p>
          <a:p>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a:ln>
                  <a:noFill/>
                </a:ln>
                <a:solidFill>
                  <a:srgbClr val="000000"/>
                </a:solidFill>
                <a:effectLst/>
                <a:uLnTx/>
                <a:uFillTx/>
                <a:latin typeface="Arial Nova" panose="020B0504020202020204" pitchFamily="34" charset="0"/>
                <a:ea typeface="+mn-ea"/>
                <a:cs typeface="+mn-cs"/>
              </a:rPr>
              <a:t>1</a:t>
            </a:r>
            <a:r>
              <a:rPr kumimoji="0" lang="en-US" sz="1400" b="0" i="0" u="none" strike="noStrike" kern="1200" cap="none" spc="0" normalizeH="0" baseline="0" noProof="0">
                <a:ln>
                  <a:noFill/>
                </a:ln>
                <a:solidFill>
                  <a:srgbClr val="000000"/>
                </a:solidFill>
                <a:effectLst/>
                <a:uLnTx/>
                <a:uFillTx/>
                <a:latin typeface="Arial Nova" panose="020B0504020202020204" pitchFamily="34" charset="0"/>
                <a:ea typeface="+mn-ea"/>
                <a:cs typeface="+mn-cs"/>
              </a:rPr>
              <a:t>Berendsen, </a:t>
            </a:r>
            <a:r>
              <a:rPr kumimoji="0" lang="en-US" sz="1400" b="0" i="1" u="none" strike="noStrike" kern="1200" cap="none" spc="0" normalizeH="0" baseline="0" noProof="0">
                <a:ln>
                  <a:noFill/>
                </a:ln>
                <a:solidFill>
                  <a:srgbClr val="000000"/>
                </a:solidFill>
                <a:effectLst/>
                <a:uLnTx/>
                <a:uFillTx/>
                <a:latin typeface="Arial Nova" panose="020B0504020202020204" pitchFamily="34" charset="0"/>
                <a:ea typeface="+mn-ea"/>
                <a:cs typeface="+mn-cs"/>
              </a:rPr>
              <a:t>et al. J. Chem. Phys.</a:t>
            </a:r>
            <a:r>
              <a:rPr kumimoji="0" lang="en-US" sz="1400" b="0" i="0" u="none" strike="noStrike" kern="1200" cap="none" spc="0" normalizeH="0" baseline="0" noProof="0">
                <a:ln>
                  <a:noFill/>
                </a:ln>
                <a:solidFill>
                  <a:srgbClr val="000000"/>
                </a:solidFill>
                <a:effectLst/>
                <a:uLnTx/>
                <a:uFillTx/>
                <a:latin typeface="Arial Nova" panose="020B0504020202020204" pitchFamily="34" charset="0"/>
                <a:ea typeface="+mn-ea"/>
                <a:cs typeface="+mn-cs"/>
              </a:rPr>
              <a:t> </a:t>
            </a:r>
            <a:r>
              <a:rPr kumimoji="0" lang="en-US" sz="1400" b="1" i="0" u="none" strike="noStrike" kern="1200" cap="none" spc="0" normalizeH="0" baseline="0" noProof="0">
                <a:ln>
                  <a:noFill/>
                </a:ln>
                <a:solidFill>
                  <a:srgbClr val="000000"/>
                </a:solidFill>
                <a:effectLst/>
                <a:uLnTx/>
                <a:uFillTx/>
                <a:latin typeface="Arial Nova" panose="020B0504020202020204" pitchFamily="34" charset="0"/>
                <a:ea typeface="+mn-ea"/>
                <a:cs typeface="+mn-cs"/>
              </a:rPr>
              <a:t>81</a:t>
            </a:r>
            <a:r>
              <a:rPr kumimoji="0" lang="en-US" sz="1400" b="0" i="0" u="none" strike="noStrike" kern="1200" cap="none" spc="0" normalizeH="0" baseline="0" noProof="0">
                <a:ln>
                  <a:noFill/>
                </a:ln>
                <a:solidFill>
                  <a:srgbClr val="000000"/>
                </a:solidFill>
                <a:effectLst/>
                <a:uLnTx/>
                <a:uFillTx/>
                <a:latin typeface="Arial Nova" panose="020B0504020202020204" pitchFamily="34" charset="0"/>
                <a:ea typeface="+mn-ea"/>
                <a:cs typeface="+mn-cs"/>
              </a:rPr>
              <a:t>, 3684–3690 (1984)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a:ln>
                  <a:noFill/>
                </a:ln>
                <a:solidFill>
                  <a:srgbClr val="000000"/>
                </a:solidFill>
                <a:effectLst/>
                <a:uLnTx/>
                <a:uFillTx/>
                <a:latin typeface="Arial Nova" panose="020B0504020202020204" pitchFamily="34" charset="0"/>
                <a:ea typeface="+mn-ea"/>
                <a:cs typeface="+mn-cs"/>
              </a:rPr>
              <a:t>2</a:t>
            </a:r>
            <a:r>
              <a:rPr kumimoji="0" lang="en-US" sz="1400" b="0" i="0" u="none" strike="noStrike" kern="1200" cap="none" spc="0" normalizeH="0" baseline="0" noProof="0">
                <a:ln>
                  <a:noFill/>
                </a:ln>
                <a:solidFill>
                  <a:srgbClr val="000000"/>
                </a:solidFill>
                <a:effectLst/>
                <a:uLnTx/>
                <a:uFillTx/>
                <a:latin typeface="Arial Nova" panose="020B0504020202020204" pitchFamily="34" charset="0"/>
                <a:ea typeface="+mn-ea"/>
                <a:cs typeface="+mn-cs"/>
              </a:rPr>
              <a:t>Bussi, </a:t>
            </a:r>
            <a:r>
              <a:rPr kumimoji="0" lang="en-US" sz="1400" b="0" i="0" u="none" strike="noStrike" kern="1200" cap="none" spc="0" normalizeH="0" baseline="0" noProof="0" err="1">
                <a:ln>
                  <a:noFill/>
                </a:ln>
                <a:solidFill>
                  <a:srgbClr val="000000"/>
                </a:solidFill>
                <a:effectLst/>
                <a:uLnTx/>
                <a:uFillTx/>
                <a:latin typeface="Arial Nova" panose="020B0504020202020204" pitchFamily="34" charset="0"/>
                <a:ea typeface="+mn-ea"/>
                <a:cs typeface="+mn-cs"/>
              </a:rPr>
              <a:t>Parrinello</a:t>
            </a:r>
            <a:r>
              <a:rPr kumimoji="0" lang="en-US" sz="1400" b="0" i="0" u="none" strike="noStrike" kern="1200" cap="none" spc="0" normalizeH="0" baseline="0" noProof="0">
                <a:ln>
                  <a:noFill/>
                </a:ln>
                <a:solidFill>
                  <a:srgbClr val="000000"/>
                </a:solidFill>
                <a:effectLst/>
                <a:uLnTx/>
                <a:uFillTx/>
                <a:latin typeface="Arial Nova" panose="020B0504020202020204" pitchFamily="34" charset="0"/>
                <a:ea typeface="+mn-ea"/>
                <a:cs typeface="+mn-cs"/>
              </a:rPr>
              <a:t>, </a:t>
            </a:r>
            <a:r>
              <a:rPr kumimoji="0" lang="en-US" sz="1400" b="0" i="1" u="none" strike="noStrike" kern="1200" cap="none" spc="0" normalizeH="0" baseline="0" noProof="0">
                <a:ln>
                  <a:noFill/>
                </a:ln>
                <a:solidFill>
                  <a:srgbClr val="000000"/>
                </a:solidFill>
                <a:effectLst/>
                <a:uLnTx/>
                <a:uFillTx/>
                <a:latin typeface="Arial Nova" panose="020B0504020202020204" pitchFamily="34" charset="0"/>
                <a:ea typeface="+mn-ea"/>
                <a:cs typeface="+mn-cs"/>
              </a:rPr>
              <a:t>Phys. Rev. E</a:t>
            </a:r>
            <a:r>
              <a:rPr kumimoji="0" lang="en-US" sz="1400" b="0" i="0" u="none" strike="noStrike" kern="1200" cap="none" spc="0" normalizeH="0" baseline="0" noProof="0">
                <a:ln>
                  <a:noFill/>
                </a:ln>
                <a:solidFill>
                  <a:srgbClr val="000000"/>
                </a:solidFill>
                <a:effectLst/>
                <a:uLnTx/>
                <a:uFillTx/>
                <a:latin typeface="Arial Nova" panose="020B0504020202020204" pitchFamily="34" charset="0"/>
                <a:ea typeface="+mn-ea"/>
                <a:cs typeface="+mn-cs"/>
              </a:rPr>
              <a:t> </a:t>
            </a:r>
            <a:r>
              <a:rPr kumimoji="0" lang="en-US" sz="1400" b="1" i="0" u="none" strike="noStrike" kern="1200" cap="none" spc="0" normalizeH="0" baseline="0" noProof="0">
                <a:ln>
                  <a:noFill/>
                </a:ln>
                <a:solidFill>
                  <a:srgbClr val="000000"/>
                </a:solidFill>
                <a:effectLst/>
                <a:uLnTx/>
                <a:uFillTx/>
                <a:latin typeface="Arial Nova" panose="020B0504020202020204" pitchFamily="34" charset="0"/>
                <a:ea typeface="+mn-ea"/>
                <a:cs typeface="+mn-cs"/>
              </a:rPr>
              <a:t>75</a:t>
            </a:r>
            <a:r>
              <a:rPr kumimoji="0" lang="en-US" sz="1400" b="0" i="0" u="none" strike="noStrike" kern="1200" cap="none" spc="0" normalizeH="0" baseline="0" noProof="0">
                <a:ln>
                  <a:noFill/>
                </a:ln>
                <a:solidFill>
                  <a:srgbClr val="000000"/>
                </a:solidFill>
                <a:effectLst/>
                <a:uLnTx/>
                <a:uFillTx/>
                <a:latin typeface="Arial Nova" panose="020B0504020202020204" pitchFamily="34" charset="0"/>
                <a:ea typeface="+mn-ea"/>
                <a:cs typeface="+mn-cs"/>
              </a:rPr>
              <a:t>, 056707 (2007)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a:ln>
                  <a:noFill/>
                </a:ln>
                <a:solidFill>
                  <a:srgbClr val="000000"/>
                </a:solidFill>
                <a:effectLst/>
                <a:uLnTx/>
                <a:uFillTx/>
                <a:latin typeface="Arial Nova" panose="020B0504020202020204" pitchFamily="34" charset="0"/>
                <a:ea typeface="+mn-ea"/>
                <a:cs typeface="+mn-cs"/>
              </a:rPr>
              <a:t>3</a:t>
            </a:r>
            <a:r>
              <a:rPr kumimoji="0" lang="en-US" sz="1400" b="0" i="0" u="none" strike="noStrike" kern="1200" cap="none" spc="0" normalizeH="0" baseline="0" noProof="0">
                <a:ln>
                  <a:noFill/>
                </a:ln>
                <a:solidFill>
                  <a:srgbClr val="000000"/>
                </a:solidFill>
                <a:effectLst/>
                <a:uLnTx/>
                <a:uFillTx/>
                <a:latin typeface="Arial Nova" panose="020B0504020202020204" pitchFamily="34" charset="0"/>
                <a:ea typeface="+mn-ea"/>
                <a:cs typeface="+mn-cs"/>
              </a:rPr>
              <a:t>Bussi, </a:t>
            </a:r>
            <a:r>
              <a:rPr kumimoji="0" lang="en-US" sz="1400" b="0" i="1" u="none" strike="noStrike" kern="1200" cap="none" spc="0" normalizeH="0" baseline="0" noProof="0">
                <a:ln>
                  <a:noFill/>
                </a:ln>
                <a:solidFill>
                  <a:srgbClr val="000000"/>
                </a:solidFill>
                <a:effectLst/>
                <a:uLnTx/>
                <a:uFillTx/>
                <a:latin typeface="Arial Nova" panose="020B0504020202020204" pitchFamily="34" charset="0"/>
                <a:ea typeface="+mn-ea"/>
                <a:cs typeface="+mn-cs"/>
              </a:rPr>
              <a:t>et al.</a:t>
            </a:r>
            <a:r>
              <a:rPr kumimoji="0" lang="en-US" sz="1400" b="0" i="0" u="none" strike="noStrike" kern="1200" cap="none" spc="0" normalizeH="0" baseline="0" noProof="0">
                <a:ln>
                  <a:noFill/>
                </a:ln>
                <a:solidFill>
                  <a:srgbClr val="000000"/>
                </a:solidFill>
                <a:effectLst/>
                <a:uLnTx/>
                <a:uFillTx/>
                <a:latin typeface="Arial Nova" panose="020B0504020202020204" pitchFamily="34" charset="0"/>
                <a:ea typeface="+mn-ea"/>
                <a:cs typeface="+mn-cs"/>
              </a:rPr>
              <a:t> </a:t>
            </a:r>
            <a:r>
              <a:rPr kumimoji="0" lang="en-US" sz="1400" b="0" i="1" u="none" strike="noStrike" kern="1200" cap="none" spc="0" normalizeH="0" baseline="0" noProof="0">
                <a:ln>
                  <a:noFill/>
                </a:ln>
                <a:solidFill>
                  <a:srgbClr val="000000"/>
                </a:solidFill>
                <a:effectLst/>
                <a:uLnTx/>
                <a:uFillTx/>
                <a:latin typeface="Arial Nova" panose="020B0504020202020204" pitchFamily="34" charset="0"/>
                <a:ea typeface="+mn-ea"/>
                <a:cs typeface="+mn-cs"/>
              </a:rPr>
              <a:t>J. Chem. Phys.</a:t>
            </a:r>
            <a:r>
              <a:rPr kumimoji="0" lang="en-US" sz="1400" b="0" i="0" u="none" strike="noStrike" kern="1200" cap="none" spc="0" normalizeH="0" baseline="0" noProof="0">
                <a:ln>
                  <a:noFill/>
                </a:ln>
                <a:solidFill>
                  <a:srgbClr val="000000"/>
                </a:solidFill>
                <a:effectLst/>
                <a:uLnTx/>
                <a:uFillTx/>
                <a:latin typeface="Arial Nova" panose="020B0504020202020204" pitchFamily="34" charset="0"/>
                <a:ea typeface="+mn-ea"/>
                <a:cs typeface="+mn-cs"/>
              </a:rPr>
              <a:t> </a:t>
            </a:r>
            <a:r>
              <a:rPr kumimoji="0" lang="en-US" sz="1400" b="1" i="0" u="none" strike="noStrike" kern="1200" cap="none" spc="0" normalizeH="0" baseline="0" noProof="0">
                <a:ln>
                  <a:noFill/>
                </a:ln>
                <a:solidFill>
                  <a:srgbClr val="000000"/>
                </a:solidFill>
                <a:effectLst/>
                <a:uLnTx/>
                <a:uFillTx/>
                <a:latin typeface="Arial Nova" panose="020B0504020202020204" pitchFamily="34" charset="0"/>
                <a:ea typeface="+mn-ea"/>
                <a:cs typeface="+mn-cs"/>
              </a:rPr>
              <a:t>126</a:t>
            </a:r>
            <a:r>
              <a:rPr kumimoji="0" lang="en-US" sz="1400" b="0" i="0" u="none" strike="noStrike" kern="1200" cap="none" spc="0" normalizeH="0" baseline="0" noProof="0">
                <a:ln>
                  <a:noFill/>
                </a:ln>
                <a:solidFill>
                  <a:srgbClr val="000000"/>
                </a:solidFill>
                <a:effectLst/>
                <a:uLnTx/>
                <a:uFillTx/>
                <a:latin typeface="Arial Nova" panose="020B0504020202020204" pitchFamily="34" charset="0"/>
                <a:ea typeface="+mn-ea"/>
                <a:cs typeface="+mn-cs"/>
              </a:rPr>
              <a:t>, 014101 (2007)</a:t>
            </a:r>
          </a:p>
          <a:p>
            <a:pPr marL="0" indent="0">
              <a:buNone/>
            </a:pPr>
            <a:endParaRPr lang="en-US"/>
          </a:p>
          <a:p>
            <a:pPr marL="0" indent="0">
              <a:buNone/>
            </a:pPr>
            <a:endParaRPr lang="en-US" sz="1400"/>
          </a:p>
          <a:p>
            <a:pPr marL="0" indent="0">
              <a:buNone/>
            </a:pPr>
            <a:endParaRPr lang="en-US" sz="1200"/>
          </a:p>
          <a:p>
            <a:pPr marL="0" indent="0">
              <a:buNone/>
            </a:pPr>
            <a:endParaRPr lang="en-US"/>
          </a:p>
          <a:p>
            <a:pPr marL="0" indent="0">
              <a:buNone/>
            </a:pPr>
            <a:endParaRPr lang="en-US">
              <a:sym typeface="Wingdings" pitchFamily="2" charset="2"/>
            </a:endParaRPr>
          </a:p>
          <a:p>
            <a:pPr marL="0" indent="0">
              <a:buNone/>
            </a:pPr>
            <a:endParaRPr lang="en-US"/>
          </a:p>
        </p:txBody>
      </p:sp>
      <p:sp>
        <p:nvSpPr>
          <p:cNvPr id="4" name="Footer Placeholder 3"/>
          <p:cNvSpPr>
            <a:spLocks noGrp="1"/>
          </p:cNvSpPr>
          <p:nvPr>
            <p:ph type="ftr" sz="quarter" idx="10"/>
          </p:nvPr>
        </p:nvSpPr>
        <p:spPr>
          <a:prstGeom prst="rect">
            <a:avLst/>
          </a:prstGeom>
        </p:spPr>
        <p:txBody>
          <a:bodyPr/>
          <a:lstStyle/>
          <a:p>
            <a:r>
              <a:rPr lang="en-US">
                <a:latin typeface="Times New Roman" pitchFamily="18" charset="0"/>
              </a:rPr>
              <a:t> </a:t>
            </a:r>
          </a:p>
        </p:txBody>
      </p:sp>
    </p:spTree>
    <p:extLst>
      <p:ext uri="{BB962C8B-B14F-4D97-AF65-F5344CB8AC3E}">
        <p14:creationId xmlns:p14="http://schemas.microsoft.com/office/powerpoint/2010/main" val="191920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err="1">
                <a:solidFill>
                  <a:srgbClr val="FFC000"/>
                </a:solidFill>
              </a:rPr>
              <a:t>NWChem</a:t>
            </a:r>
            <a:r>
              <a:rPr lang="en-US">
                <a:solidFill>
                  <a:srgbClr val="FFC000"/>
                </a:solidFill>
              </a:rPr>
              <a:t>: other functionality</a:t>
            </a:r>
          </a:p>
        </p:txBody>
      </p:sp>
      <p:sp>
        <p:nvSpPr>
          <p:cNvPr id="33795" name="Rectangle 3"/>
          <p:cNvSpPr>
            <a:spLocks noGrp="1" noChangeArrowheads="1"/>
          </p:cNvSpPr>
          <p:nvPr>
            <p:ph idx="1"/>
          </p:nvPr>
        </p:nvSpPr>
        <p:spPr/>
        <p:txBody>
          <a:bodyPr/>
          <a:lstStyle/>
          <a:p>
            <a:r>
              <a:rPr lang="en-US"/>
              <a:t>Other functionality available in </a:t>
            </a:r>
            <a:r>
              <a:rPr lang="en-US" err="1"/>
              <a:t>NWChem</a:t>
            </a:r>
            <a:endParaRPr lang="en-US"/>
          </a:p>
          <a:p>
            <a:pPr lvl="1"/>
            <a:r>
              <a:rPr lang="en-US" sz="2400"/>
              <a:t>NMR shielding and indirect spin-spin coupling </a:t>
            </a:r>
          </a:p>
          <a:p>
            <a:pPr lvl="1"/>
            <a:r>
              <a:rPr lang="en-US" sz="2400"/>
              <a:t>COSMO</a:t>
            </a:r>
          </a:p>
          <a:p>
            <a:pPr lvl="1"/>
            <a:r>
              <a:rPr lang="en-US" sz="2400"/>
              <a:t>ONIOM</a:t>
            </a:r>
          </a:p>
          <a:p>
            <a:pPr lvl="1"/>
            <a:r>
              <a:rPr lang="en-US" sz="2400"/>
              <a:t>Relativity through spin-orbit ECP, ZORA, and DK</a:t>
            </a:r>
          </a:p>
          <a:p>
            <a:pPr lvl="1"/>
            <a:r>
              <a:rPr lang="en-US" sz="2400"/>
              <a:t>Electron transfer</a:t>
            </a:r>
          </a:p>
          <a:p>
            <a:pPr lvl="1"/>
            <a:r>
              <a:rPr lang="en-US" sz="2400" err="1"/>
              <a:t>Vibrational</a:t>
            </a:r>
            <a:r>
              <a:rPr lang="en-US" sz="2400"/>
              <a:t> SCF and DFT for </a:t>
            </a:r>
            <a:r>
              <a:rPr lang="en-US" sz="2400" err="1"/>
              <a:t>anharmonicity</a:t>
            </a:r>
            <a:endParaRPr lang="en-US" sz="2400"/>
          </a:p>
          <a:p>
            <a:pPr lvl="1"/>
            <a:r>
              <a:rPr lang="en-US" sz="2400"/>
              <a:t>Module for dynamic nucleation theory Monte Carlo</a:t>
            </a:r>
          </a:p>
          <a:p>
            <a:pPr lvl="1">
              <a:lnSpc>
                <a:spcPct val="100000"/>
              </a:lnSpc>
            </a:pPr>
            <a:r>
              <a:rPr lang="en-US" sz="2400"/>
              <a:t>Interface with VENUS for chemical reaction dynamics</a:t>
            </a:r>
          </a:p>
          <a:p>
            <a:pPr lvl="1"/>
            <a:r>
              <a:rPr lang="en-US" sz="2400"/>
              <a:t>Interface with POLYRATE, Python</a:t>
            </a:r>
          </a:p>
          <a:p>
            <a:pPr lvl="1"/>
            <a:r>
              <a:rPr lang="en-US" sz="2400"/>
              <a:t>Interface with NBO</a:t>
            </a:r>
          </a:p>
          <a:p>
            <a:pPr lvl="1">
              <a:spcBef>
                <a:spcPct val="75000"/>
              </a:spcBef>
              <a:buFontTx/>
              <a:buNone/>
            </a:pPr>
            <a:endParaRPr lang="en-US" sz="2400"/>
          </a:p>
          <a:p>
            <a:pPr lvl="1">
              <a:lnSpc>
                <a:spcPct val="100000"/>
              </a:lnSpc>
              <a:buFontTx/>
              <a:buNone/>
            </a:pPr>
            <a:endParaRPr lang="en-US" sz="2400"/>
          </a:p>
          <a:p>
            <a:pPr lvl="1"/>
            <a:endParaRPr lang="en-US"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err="1">
                <a:solidFill>
                  <a:srgbClr val="FFC000"/>
                </a:solidFill>
              </a:rPr>
              <a:t>NWChem</a:t>
            </a:r>
            <a:r>
              <a:rPr lang="en-US">
                <a:solidFill>
                  <a:srgbClr val="FFC000"/>
                </a:solidFill>
              </a:rPr>
              <a:t>: Interfaces to other programs</a:t>
            </a:r>
          </a:p>
        </p:txBody>
      </p:sp>
      <p:sp>
        <p:nvSpPr>
          <p:cNvPr id="33795" name="Rectangle 3"/>
          <p:cNvSpPr>
            <a:spLocks noGrp="1" noChangeArrowheads="1"/>
          </p:cNvSpPr>
          <p:nvPr>
            <p:ph idx="1"/>
          </p:nvPr>
        </p:nvSpPr>
        <p:spPr/>
        <p:txBody>
          <a:bodyPr/>
          <a:lstStyle/>
          <a:p>
            <a:r>
              <a:rPr lang="en-US"/>
              <a:t>Recent Blah blah</a:t>
            </a:r>
          </a:p>
          <a:p>
            <a:pPr lvl="1"/>
            <a:r>
              <a:rPr lang="en-US" sz="2400"/>
              <a:t>XTB</a:t>
            </a:r>
          </a:p>
          <a:p>
            <a:pPr lvl="1"/>
            <a:r>
              <a:rPr lang="en-US" sz="2400"/>
              <a:t>Plumed</a:t>
            </a:r>
          </a:p>
          <a:p>
            <a:pPr lvl="1"/>
            <a:r>
              <a:rPr lang="en-US" sz="2400" err="1"/>
              <a:t>libxc</a:t>
            </a:r>
            <a:endParaRPr lang="en-US" sz="2400"/>
          </a:p>
          <a:p>
            <a:pPr lvl="1"/>
            <a:r>
              <a:rPr lang="en-US" sz="2400" err="1"/>
              <a:t>Simint</a:t>
            </a:r>
            <a:endParaRPr lang="en-US" sz="2400"/>
          </a:p>
          <a:p>
            <a:pPr lvl="1"/>
            <a:r>
              <a:rPr lang="en-US" sz="2400" err="1"/>
              <a:t>OpenBLAS</a:t>
            </a:r>
            <a:endParaRPr lang="en-US" sz="2400"/>
          </a:p>
          <a:p>
            <a:pPr lvl="1"/>
            <a:r>
              <a:rPr lang="en-US" sz="2400" err="1"/>
              <a:t>Scalapack</a:t>
            </a:r>
            <a:endParaRPr lang="en-US" sz="2400"/>
          </a:p>
          <a:p>
            <a:pPr lvl="1"/>
            <a:r>
              <a:rPr lang="en-US" sz="2400"/>
              <a:t>QIS</a:t>
            </a:r>
          </a:p>
          <a:p>
            <a:pPr lvl="1"/>
            <a:r>
              <a:rPr lang="en-US" sz="2400" err="1"/>
              <a:t>Molden</a:t>
            </a:r>
            <a:r>
              <a:rPr lang="en-US" sz="2400"/>
              <a:t> output</a:t>
            </a:r>
          </a:p>
          <a:p>
            <a:pPr lvl="1"/>
            <a:endParaRPr lang="en-US" sz="2400"/>
          </a:p>
          <a:p>
            <a:pPr lvl="1">
              <a:lnSpc>
                <a:spcPct val="100000"/>
              </a:lnSpc>
              <a:buFontTx/>
              <a:buNone/>
            </a:pPr>
            <a:endParaRPr lang="en-US" sz="2400"/>
          </a:p>
          <a:p>
            <a:pPr lvl="1"/>
            <a:endParaRPr lang="en-US" sz="2400"/>
          </a:p>
        </p:txBody>
      </p:sp>
    </p:spTree>
    <p:extLst>
      <p:ext uri="{BB962C8B-B14F-4D97-AF65-F5344CB8AC3E}">
        <p14:creationId xmlns:p14="http://schemas.microsoft.com/office/powerpoint/2010/main" val="320469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1204"/>
          <a:stretch/>
        </p:blipFill>
        <p:spPr>
          <a:xfrm>
            <a:off x="3223578" y="2944724"/>
            <a:ext cx="8968422" cy="3730713"/>
          </a:xfrm>
          <a:prstGeom prst="rect">
            <a:avLst/>
          </a:prstGeom>
        </p:spPr>
      </p:pic>
      <p:sp>
        <p:nvSpPr>
          <p:cNvPr id="2" name="Title 1"/>
          <p:cNvSpPr>
            <a:spLocks noGrp="1"/>
          </p:cNvSpPr>
          <p:nvPr>
            <p:ph type="title"/>
          </p:nvPr>
        </p:nvSpPr>
        <p:spPr/>
        <p:txBody>
          <a:bodyPr/>
          <a:lstStyle/>
          <a:p>
            <a:r>
              <a:rPr lang="en-US">
                <a:solidFill>
                  <a:srgbClr val="FFAB21"/>
                </a:solidFill>
              </a:rPr>
              <a:t>EMSL Arrows: Making molecular modeling accessible</a:t>
            </a:r>
            <a:endParaRPr lang="en-US"/>
          </a:p>
        </p:txBody>
      </p:sp>
      <p:sp>
        <p:nvSpPr>
          <p:cNvPr id="3" name="Content Placeholder 2"/>
          <p:cNvSpPr>
            <a:spLocks noGrp="1"/>
          </p:cNvSpPr>
          <p:nvPr>
            <p:ph idx="1"/>
          </p:nvPr>
        </p:nvSpPr>
        <p:spPr/>
        <p:txBody>
          <a:bodyPr/>
          <a:lstStyle/>
          <a:p>
            <a:r>
              <a:rPr lang="en-US" b="1"/>
              <a:t>EMSL Arrows </a:t>
            </a:r>
            <a:r>
              <a:rPr lang="en-US"/>
              <a:t>is a very simple way to use </a:t>
            </a:r>
            <a:r>
              <a:rPr lang="en-US" err="1"/>
              <a:t>NWChem</a:t>
            </a:r>
            <a:r>
              <a:rPr lang="en-US"/>
              <a:t>.  </a:t>
            </a:r>
          </a:p>
          <a:p>
            <a:r>
              <a:rPr lang="en-US"/>
              <a:t>The user emails chemical reactions to arrows@emsl.pnnl.gov and </a:t>
            </a:r>
          </a:p>
          <a:p>
            <a:r>
              <a:rPr lang="en-US"/>
              <a:t>then an email is sent back with thermodynamic, reaction pathway (kinetic), spectroscopy, and other results.  </a:t>
            </a:r>
          </a:p>
          <a:p>
            <a:pPr marL="0" indent="0">
              <a:buNone/>
            </a:pPr>
            <a:endParaRPr lang="en-US"/>
          </a:p>
        </p:txBody>
      </p:sp>
      <p:sp>
        <p:nvSpPr>
          <p:cNvPr id="4" name="Footer Placeholder 3"/>
          <p:cNvSpPr>
            <a:spLocks noGrp="1"/>
          </p:cNvSpPr>
          <p:nvPr>
            <p:ph type="ftr" sz="quarter" idx="10"/>
          </p:nvPr>
        </p:nvSpPr>
        <p:spPr/>
        <p:txBody>
          <a:bodyPr/>
          <a:lstStyle/>
          <a:p>
            <a:pPr>
              <a:defRPr/>
            </a:pPr>
            <a:fld id="{B236112A-C654-4EA5-A385-C918B058397F}" type="slidenum">
              <a:rPr lang="en-US" smtClean="0"/>
              <a:pPr>
                <a:defRPr/>
              </a:pPr>
              <a:t>19</a:t>
            </a:fld>
            <a:r>
              <a:rPr lang="en-US">
                <a:latin typeface="Times New Roman" pitchFamily="-112" charset="0"/>
              </a:rPr>
              <a:t> </a:t>
            </a:r>
          </a:p>
        </p:txBody>
      </p:sp>
    </p:spTree>
    <p:extLst>
      <p:ext uri="{BB962C8B-B14F-4D97-AF65-F5344CB8AC3E}">
        <p14:creationId xmlns:p14="http://schemas.microsoft.com/office/powerpoint/2010/main" val="2534056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EE4BB70-9651-BF4F-8414-9E20A5907C04}"/>
              </a:ext>
            </a:extLst>
          </p:cNvPr>
          <p:cNvPicPr>
            <a:picLocks noChangeAspect="1"/>
          </p:cNvPicPr>
          <p:nvPr/>
        </p:nvPicPr>
        <p:blipFill>
          <a:blip r:embed="rId3"/>
          <a:stretch>
            <a:fillRect/>
          </a:stretch>
        </p:blipFill>
        <p:spPr>
          <a:xfrm>
            <a:off x="3247879" y="2728253"/>
            <a:ext cx="2476500" cy="1905000"/>
          </a:xfrm>
          <a:prstGeom prst="rect">
            <a:avLst/>
          </a:prstGeom>
        </p:spPr>
      </p:pic>
      <p:pic>
        <p:nvPicPr>
          <p:cNvPr id="16" name="Picture 15">
            <a:extLst>
              <a:ext uri="{FF2B5EF4-FFF2-40B4-BE49-F238E27FC236}">
                <a16:creationId xmlns:a16="http://schemas.microsoft.com/office/drawing/2014/main" id="{B99B1048-291B-2749-B346-40C502E0A741}"/>
              </a:ext>
            </a:extLst>
          </p:cNvPr>
          <p:cNvPicPr>
            <a:picLocks noChangeAspect="1"/>
          </p:cNvPicPr>
          <p:nvPr/>
        </p:nvPicPr>
        <p:blipFill>
          <a:blip r:embed="rId4"/>
          <a:stretch>
            <a:fillRect/>
          </a:stretch>
        </p:blipFill>
        <p:spPr>
          <a:xfrm>
            <a:off x="3247879" y="4762500"/>
            <a:ext cx="2476500" cy="1905000"/>
          </a:xfrm>
          <a:prstGeom prst="rect">
            <a:avLst/>
          </a:prstGeom>
        </p:spPr>
      </p:pic>
      <p:pic>
        <p:nvPicPr>
          <p:cNvPr id="12" name="Picture 11">
            <a:extLst>
              <a:ext uri="{FF2B5EF4-FFF2-40B4-BE49-F238E27FC236}">
                <a16:creationId xmlns:a16="http://schemas.microsoft.com/office/drawing/2014/main" id="{F4F29179-4900-0E4D-ADD0-D7E92E0C0E2C}"/>
              </a:ext>
            </a:extLst>
          </p:cNvPr>
          <p:cNvPicPr>
            <a:picLocks noChangeAspect="1"/>
          </p:cNvPicPr>
          <p:nvPr/>
        </p:nvPicPr>
        <p:blipFill>
          <a:blip r:embed="rId5"/>
          <a:stretch>
            <a:fillRect/>
          </a:stretch>
        </p:blipFill>
        <p:spPr>
          <a:xfrm>
            <a:off x="3247879" y="95249"/>
            <a:ext cx="4814316" cy="2496312"/>
          </a:xfrm>
          <a:prstGeom prst="rect">
            <a:avLst/>
          </a:prstGeom>
        </p:spPr>
      </p:pic>
      <p:sp>
        <p:nvSpPr>
          <p:cNvPr id="2" name="Slide Number Placeholder 1">
            <a:extLst>
              <a:ext uri="{FF2B5EF4-FFF2-40B4-BE49-F238E27FC236}">
                <a16:creationId xmlns:a16="http://schemas.microsoft.com/office/drawing/2014/main" id="{D3E8A7B9-3C15-5A42-9D54-947EEE625364}"/>
              </a:ext>
            </a:extLst>
          </p:cNvPr>
          <p:cNvSpPr>
            <a:spLocks noGrp="1"/>
          </p:cNvSpPr>
          <p:nvPr>
            <p:ph type="sldNum" sz="quarter" idx="12"/>
          </p:nvPr>
        </p:nvSpPr>
        <p:spPr/>
        <p:txBody>
          <a:bodyPr/>
          <a:lstStyle/>
          <a:p>
            <a:pPr defTabSz="914363">
              <a:defRPr/>
            </a:pPr>
            <a:fld id="{FE7A4BB3-E848-5A44-82DF-322201952CD8}" type="slidenum">
              <a:rPr lang="en-US"/>
              <a:pPr defTabSz="914363">
                <a:defRPr/>
              </a:pPr>
              <a:t>2</a:t>
            </a:fld>
            <a:endParaRPr lang="en-US"/>
          </a:p>
        </p:txBody>
      </p:sp>
      <p:sp>
        <p:nvSpPr>
          <p:cNvPr id="3" name="Text Placeholder 2">
            <a:extLst>
              <a:ext uri="{FF2B5EF4-FFF2-40B4-BE49-F238E27FC236}">
                <a16:creationId xmlns:a16="http://schemas.microsoft.com/office/drawing/2014/main" id="{1FD060D5-B3D9-7A45-A80F-2560DE8B1DF3}"/>
              </a:ext>
            </a:extLst>
          </p:cNvPr>
          <p:cNvSpPr>
            <a:spLocks noGrp="1"/>
          </p:cNvSpPr>
          <p:nvPr>
            <p:ph type="body" sz="quarter" idx="23"/>
          </p:nvPr>
        </p:nvSpPr>
        <p:spPr>
          <a:xfrm>
            <a:off x="5819629" y="2762249"/>
            <a:ext cx="6219971" cy="3742008"/>
          </a:xfrm>
        </p:spPr>
        <p:txBody>
          <a:bodyPr/>
          <a:lstStyle/>
          <a:p>
            <a:pPr marL="0" indent="0">
              <a:spcBef>
                <a:spcPts val="0"/>
              </a:spcBef>
              <a:spcAft>
                <a:spcPts val="1500"/>
              </a:spcAft>
              <a:buNone/>
            </a:pPr>
            <a:r>
              <a:rPr lang="en-US" sz="2800" b="1">
                <a:solidFill>
                  <a:srgbClr val="C8722E"/>
                </a:solidFill>
                <a:latin typeface="Arial Nova" panose="020B0504020202020204" pitchFamily="34" charset="0"/>
              </a:rPr>
              <a:t>A U.S. Department of Energy national user facility</a:t>
            </a:r>
          </a:p>
          <a:p>
            <a:pPr marL="228591" indent="-228591">
              <a:lnSpc>
                <a:spcPct val="100000"/>
              </a:lnSpc>
              <a:spcBef>
                <a:spcPts val="0"/>
              </a:spcBef>
              <a:spcAft>
                <a:spcPts val="1250"/>
              </a:spcAft>
            </a:pPr>
            <a:r>
              <a:rPr lang="en-US" sz="2200">
                <a:solidFill>
                  <a:schemeClr val="tx1"/>
                </a:solidFill>
                <a:latin typeface="Arial Nova" panose="020B0504020202020204" pitchFamily="34" charset="0"/>
              </a:rPr>
              <a:t>Molecular-level understanding of physical, chemical, and biological processes</a:t>
            </a:r>
          </a:p>
          <a:p>
            <a:pPr marL="228591" indent="-228591">
              <a:lnSpc>
                <a:spcPct val="100000"/>
              </a:lnSpc>
              <a:spcBef>
                <a:spcPts val="0"/>
              </a:spcBef>
              <a:spcAft>
                <a:spcPts val="1250"/>
              </a:spcAft>
            </a:pPr>
            <a:r>
              <a:rPr lang="en-US" sz="2200">
                <a:solidFill>
                  <a:schemeClr val="tx1"/>
                </a:solidFill>
                <a:latin typeface="Arial Nova" panose="020B0504020202020204" pitchFamily="34" charset="0"/>
              </a:rPr>
              <a:t>Addresses DOE-BER environmental and energy production challenges  </a:t>
            </a:r>
          </a:p>
          <a:p>
            <a:pPr marL="228591" indent="-228591">
              <a:lnSpc>
                <a:spcPct val="100000"/>
              </a:lnSpc>
              <a:spcBef>
                <a:spcPts val="0"/>
              </a:spcBef>
              <a:spcAft>
                <a:spcPts val="1250"/>
              </a:spcAft>
            </a:pPr>
            <a:r>
              <a:rPr lang="en-US" sz="2200">
                <a:solidFill>
                  <a:schemeClr val="tx1"/>
                </a:solidFill>
                <a:latin typeface="Arial Nova" panose="020B0504020202020204" pitchFamily="34" charset="0"/>
              </a:rPr>
              <a:t>~650 scientific users annually from academia, national labs, and industry</a:t>
            </a:r>
          </a:p>
          <a:p>
            <a:pPr marL="228591" indent="-228591">
              <a:lnSpc>
                <a:spcPct val="100000"/>
              </a:lnSpc>
              <a:spcBef>
                <a:spcPts val="0"/>
              </a:spcBef>
              <a:spcAft>
                <a:spcPts val="1250"/>
              </a:spcAft>
            </a:pPr>
            <a:r>
              <a:rPr lang="en-US" sz="2200">
                <a:solidFill>
                  <a:schemeClr val="tx1"/>
                </a:solidFill>
                <a:latin typeface="Arial Nova" panose="020B0504020202020204" pitchFamily="34" charset="0"/>
              </a:rPr>
              <a:t>150+ state-of-the-art and support instruments</a:t>
            </a:r>
          </a:p>
        </p:txBody>
      </p:sp>
      <p:sp>
        <p:nvSpPr>
          <p:cNvPr id="4" name="Text Placeholder 3">
            <a:extLst>
              <a:ext uri="{FF2B5EF4-FFF2-40B4-BE49-F238E27FC236}">
                <a16:creationId xmlns:a16="http://schemas.microsoft.com/office/drawing/2014/main" id="{16D9277D-E02E-354B-BBE1-087E92341C3B}"/>
              </a:ext>
            </a:extLst>
          </p:cNvPr>
          <p:cNvSpPr>
            <a:spLocks noGrp="1"/>
          </p:cNvSpPr>
          <p:nvPr>
            <p:ph type="body" sz="quarter" idx="24"/>
          </p:nvPr>
        </p:nvSpPr>
        <p:spPr>
          <a:xfrm>
            <a:off x="222739" y="1809749"/>
            <a:ext cx="2476500" cy="2667001"/>
          </a:xfrm>
        </p:spPr>
        <p:txBody>
          <a:bodyPr/>
          <a:lstStyle/>
          <a:p>
            <a:r>
              <a:rPr lang="en-US" sz="2800" b="0">
                <a:solidFill>
                  <a:srgbClr val="FCB813"/>
                </a:solidFill>
                <a:latin typeface="Arial Nova" panose="020B0504020202020204" pitchFamily="34" charset="0"/>
              </a:rPr>
              <a:t>Environmental Molecular Sciences </a:t>
            </a:r>
          </a:p>
          <a:p>
            <a:r>
              <a:rPr lang="en-US" sz="2800" b="0">
                <a:solidFill>
                  <a:srgbClr val="FCB813"/>
                </a:solidFill>
                <a:latin typeface="Arial Nova" panose="020B0504020202020204" pitchFamily="34" charset="0"/>
              </a:rPr>
              <a:t>Laboratory (EMSL)</a:t>
            </a:r>
          </a:p>
        </p:txBody>
      </p:sp>
      <p:pic>
        <p:nvPicPr>
          <p:cNvPr id="5" name="Picture 4">
            <a:extLst>
              <a:ext uri="{FF2B5EF4-FFF2-40B4-BE49-F238E27FC236}">
                <a16:creationId xmlns:a16="http://schemas.microsoft.com/office/drawing/2014/main" id="{69E9A74D-E2A4-B57F-E922-244BC325C7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8717" y="509015"/>
            <a:ext cx="2193544" cy="9197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7846768-37E8-7201-66F5-9F0EC3A1612F}"/>
              </a:ext>
            </a:extLst>
          </p:cNvPr>
          <p:cNvSpPr txBox="1"/>
          <p:nvPr/>
        </p:nvSpPr>
        <p:spPr>
          <a:xfrm>
            <a:off x="8609225" y="1809749"/>
            <a:ext cx="6105378" cy="369332"/>
          </a:xfrm>
          <a:prstGeom prst="rect">
            <a:avLst/>
          </a:prstGeom>
          <a:noFill/>
        </p:spPr>
        <p:txBody>
          <a:bodyPr wrap="square">
            <a:spAutoFit/>
          </a:bodyPr>
          <a:lstStyle/>
          <a:p>
            <a:r>
              <a:rPr lang="en-US" u="sng">
                <a:latin typeface="Arial Nova" panose="020B0504020202020204" pitchFamily="34" charset="0"/>
                <a:hlinkClick r:id="rId7"/>
              </a:rPr>
              <a:t>https://www.emsl.pnnl.gov/</a:t>
            </a:r>
            <a:endParaRPr lang="en-US">
              <a:latin typeface="Arial Nova" panose="020B0504020202020204" pitchFamily="34" charset="0"/>
            </a:endParaRPr>
          </a:p>
        </p:txBody>
      </p:sp>
    </p:spTree>
    <p:extLst>
      <p:ext uri="{BB962C8B-B14F-4D97-AF65-F5344CB8AC3E}">
        <p14:creationId xmlns:p14="http://schemas.microsoft.com/office/powerpoint/2010/main" val="980224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AB21"/>
                </a:solidFill>
              </a:rPr>
              <a:t>EMSL Arrows can calculate</a:t>
            </a:r>
            <a:endParaRPr lang="en-US"/>
          </a:p>
        </p:txBody>
      </p:sp>
      <p:sp>
        <p:nvSpPr>
          <p:cNvPr id="3" name="Content Placeholder 2"/>
          <p:cNvSpPr>
            <a:spLocks noGrp="1"/>
          </p:cNvSpPr>
          <p:nvPr>
            <p:ph idx="1"/>
          </p:nvPr>
        </p:nvSpPr>
        <p:spPr/>
        <p:txBody>
          <a:bodyPr/>
          <a:lstStyle/>
          <a:p>
            <a:pPr marL="0" indent="0">
              <a:buNone/>
            </a:pPr>
            <a:endParaRPr lang="en-US">
              <a:solidFill>
                <a:srgbClr val="000000"/>
              </a:solidFill>
            </a:endParaRPr>
          </a:p>
          <a:p>
            <a:pPr lvl="0"/>
            <a:r>
              <a:rPr lang="en-US">
                <a:solidFill>
                  <a:srgbClr val="000000"/>
                </a:solidFill>
              </a:rPr>
              <a:t>DFT, PSPW, BAND, HF, MP2, CCSD(T)</a:t>
            </a:r>
          </a:p>
          <a:p>
            <a:pPr lvl="0"/>
            <a:r>
              <a:rPr lang="en-US">
                <a:solidFill>
                  <a:srgbClr val="000000"/>
                </a:solidFill>
              </a:rPr>
              <a:t>Reaction thermodynamics for molecular systems </a:t>
            </a:r>
          </a:p>
          <a:p>
            <a:pPr lvl="0"/>
            <a:r>
              <a:rPr lang="en-US">
                <a:solidFill>
                  <a:srgbClr val="000000"/>
                </a:solidFill>
              </a:rPr>
              <a:t>Reaction paths for molecular systems </a:t>
            </a:r>
          </a:p>
          <a:p>
            <a:pPr lvl="0"/>
            <a:r>
              <a:rPr lang="en-US">
                <a:solidFill>
                  <a:srgbClr val="000000"/>
                </a:solidFill>
              </a:rPr>
              <a:t>IR, Raman spectra, UV-vis for molecular systems, phonon spectra for materials systems </a:t>
            </a:r>
          </a:p>
          <a:p>
            <a:pPr lvl="0"/>
            <a:r>
              <a:rPr lang="en-US">
                <a:solidFill>
                  <a:srgbClr val="000000"/>
                </a:solidFill>
              </a:rPr>
              <a:t>NMR and EXAFS spectra for molecular and materials systems </a:t>
            </a:r>
          </a:p>
          <a:p>
            <a:pPr lvl="0"/>
            <a:r>
              <a:rPr lang="en-US">
                <a:solidFill>
                  <a:srgbClr val="000000"/>
                </a:solidFill>
              </a:rPr>
              <a:t>Energetics, structures, and band structures of crystals using the Crystal Open Database</a:t>
            </a:r>
          </a:p>
          <a:p>
            <a:pPr lvl="0"/>
            <a:r>
              <a:rPr lang="en-US">
                <a:solidFill>
                  <a:srgbClr val="000000"/>
                </a:solidFill>
              </a:rPr>
              <a:t>A variety of </a:t>
            </a:r>
            <a:r>
              <a:rPr lang="en-US" err="1">
                <a:solidFill>
                  <a:srgbClr val="000000"/>
                </a:solidFill>
              </a:rPr>
              <a:t>datafiles</a:t>
            </a:r>
            <a:r>
              <a:rPr lang="en-US">
                <a:solidFill>
                  <a:srgbClr val="000000"/>
                </a:solidFill>
              </a:rPr>
              <a:t> can be returned including XYZ files, CIF files, </a:t>
            </a:r>
            <a:r>
              <a:rPr lang="en-US" err="1">
                <a:solidFill>
                  <a:srgbClr val="000000"/>
                </a:solidFill>
              </a:rPr>
              <a:t>NWChem</a:t>
            </a:r>
            <a:r>
              <a:rPr lang="en-US">
                <a:solidFill>
                  <a:srgbClr val="000000"/>
                </a:solidFill>
              </a:rPr>
              <a:t> output files </a:t>
            </a:r>
          </a:p>
          <a:p>
            <a:pPr marL="0" indent="0">
              <a:buNone/>
            </a:pPr>
            <a:endParaRPr lang="en-US"/>
          </a:p>
        </p:txBody>
      </p:sp>
      <p:sp>
        <p:nvSpPr>
          <p:cNvPr id="4" name="Footer Placeholder 3"/>
          <p:cNvSpPr>
            <a:spLocks noGrp="1"/>
          </p:cNvSpPr>
          <p:nvPr>
            <p:ph type="ftr" sz="quarter" idx="10"/>
          </p:nvPr>
        </p:nvSpPr>
        <p:spPr/>
        <p:txBody>
          <a:bodyPr/>
          <a:lstStyle/>
          <a:p>
            <a:pPr>
              <a:defRPr/>
            </a:pPr>
            <a:fld id="{B236112A-C654-4EA5-A385-C918B058397F}" type="slidenum">
              <a:rPr lang="en-US" smtClean="0"/>
              <a:pPr>
                <a:defRPr/>
              </a:pPr>
              <a:t>20</a:t>
            </a:fld>
            <a:r>
              <a:rPr lang="en-US">
                <a:latin typeface="Times New Roman" pitchFamily="-112" charset="0"/>
              </a:rPr>
              <a:t> </a:t>
            </a:r>
          </a:p>
        </p:txBody>
      </p:sp>
    </p:spTree>
    <p:extLst>
      <p:ext uri="{BB962C8B-B14F-4D97-AF65-F5344CB8AC3E}">
        <p14:creationId xmlns:p14="http://schemas.microsoft.com/office/powerpoint/2010/main" val="510902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414" y="430230"/>
            <a:ext cx="2164906" cy="5951305"/>
          </a:xfrm>
        </p:spPr>
        <p:txBody>
          <a:bodyPr>
            <a:normAutofit/>
          </a:bodyPr>
          <a:lstStyle/>
          <a:p>
            <a:r>
              <a:rPr lang="en-US" sz="2800" err="1">
                <a:solidFill>
                  <a:srgbClr val="FFC000"/>
                </a:solidFill>
              </a:rPr>
              <a:t>NWChem</a:t>
            </a:r>
            <a:r>
              <a:rPr lang="en-US" sz="2800">
                <a:solidFill>
                  <a:srgbClr val="FFC000"/>
                </a:solidFill>
              </a:rPr>
              <a:t> Best Practices – Installation Tips</a:t>
            </a:r>
          </a:p>
        </p:txBody>
      </p:sp>
      <p:sp>
        <p:nvSpPr>
          <p:cNvPr id="3" name="Content Placeholder 2"/>
          <p:cNvSpPr>
            <a:spLocks noGrp="1"/>
          </p:cNvSpPr>
          <p:nvPr>
            <p:ph idx="1"/>
          </p:nvPr>
        </p:nvSpPr>
        <p:spPr/>
        <p:txBody>
          <a:bodyPr>
            <a:noAutofit/>
          </a:bodyPr>
          <a:lstStyle/>
          <a:p>
            <a:pPr>
              <a:spcBef>
                <a:spcPts val="300"/>
              </a:spcBef>
            </a:pPr>
            <a:endParaRPr lang="en-US" altLang="en-US">
              <a:ea typeface="ＭＳ Ｐゴシック" pitchFamily="34" charset="-128"/>
            </a:endParaRPr>
          </a:p>
          <a:p>
            <a:pPr>
              <a:spcBef>
                <a:spcPts val="300"/>
              </a:spcBef>
            </a:pPr>
            <a:r>
              <a:rPr lang="en-US" altLang="en-US">
                <a:ea typeface="ＭＳ Ｐゴシック" pitchFamily="34" charset="-128"/>
              </a:rPr>
              <a:t>Packages available from Linux distributions (e.g. RPM) </a:t>
            </a:r>
          </a:p>
          <a:p>
            <a:pPr lvl="1">
              <a:spcBef>
                <a:spcPts val="300"/>
              </a:spcBef>
            </a:pPr>
            <a:r>
              <a:rPr lang="en-US" altLang="en-US">
                <a:ea typeface="ＭＳ Ｐゴシック" pitchFamily="34" charset="-128"/>
              </a:rPr>
              <a:t>Mostly well built and read for desktop computers</a:t>
            </a:r>
          </a:p>
          <a:p>
            <a:pPr>
              <a:spcBef>
                <a:spcPts val="300"/>
              </a:spcBef>
            </a:pPr>
            <a:r>
              <a:rPr lang="en-US" altLang="en-US">
                <a:ea typeface="ＭＳ Ｐゴシック" pitchFamily="34" charset="-128"/>
              </a:rPr>
              <a:t>Container images (Docker, Singularity, Shifter, </a:t>
            </a:r>
            <a:r>
              <a:rPr lang="en-US" altLang="en-US" err="1">
                <a:ea typeface="ＭＳ Ｐゴシック" pitchFamily="34" charset="-128"/>
              </a:rPr>
              <a:t>Podman</a:t>
            </a:r>
            <a:r>
              <a:rPr lang="en-US" altLang="en-US">
                <a:ea typeface="ＭＳ Ｐゴシック" pitchFamily="34" charset="-128"/>
              </a:rPr>
              <a:t>)</a:t>
            </a:r>
          </a:p>
          <a:p>
            <a:pPr>
              <a:spcBef>
                <a:spcPts val="300"/>
              </a:spcBef>
            </a:pPr>
            <a:r>
              <a:rPr lang="en-US" altLang="en-US" err="1">
                <a:ea typeface="ＭＳ Ｐゴシック" pitchFamily="34" charset="-128"/>
              </a:rPr>
              <a:t>Conda</a:t>
            </a:r>
            <a:endParaRPr lang="en-US" altLang="en-US">
              <a:ea typeface="ＭＳ Ｐゴシック" pitchFamily="34" charset="-128"/>
            </a:endParaRPr>
          </a:p>
          <a:p>
            <a:pPr>
              <a:spcBef>
                <a:spcPts val="300"/>
              </a:spcBef>
            </a:pPr>
            <a:r>
              <a:rPr lang="en-US" altLang="en-US">
                <a:ea typeface="ＭＳ Ｐゴシック" pitchFamily="34" charset="-128"/>
              </a:rPr>
              <a:t>Homebrew</a:t>
            </a:r>
          </a:p>
          <a:p>
            <a:pPr>
              <a:spcBef>
                <a:spcPts val="300"/>
              </a:spcBef>
            </a:pPr>
            <a:r>
              <a:rPr lang="en-US" altLang="en-US">
                <a:ea typeface="ＭＳ Ｐゴシック" pitchFamily="34" charset="-128"/>
              </a:rPr>
              <a:t>When starting from source, be sure of </a:t>
            </a:r>
          </a:p>
          <a:p>
            <a:pPr lvl="1">
              <a:spcBef>
                <a:spcPts val="300"/>
              </a:spcBef>
            </a:pPr>
            <a:r>
              <a:rPr lang="en-US" altLang="en-US">
                <a:ea typeface="ＭＳ Ｐゴシック" pitchFamily="34" charset="-128"/>
              </a:rPr>
              <a:t>Use the most efficient GA/ARMCI</a:t>
            </a:r>
          </a:p>
          <a:p>
            <a:pPr lvl="1">
              <a:spcBef>
                <a:spcPts val="300"/>
              </a:spcBef>
            </a:pPr>
            <a:r>
              <a:rPr lang="en-US" altLang="en-US">
                <a:ea typeface="ＭＳ Ｐゴシック" pitchFamily="34" charset="-128"/>
              </a:rPr>
              <a:t>Link with optimized BLAS and </a:t>
            </a:r>
            <a:r>
              <a:rPr lang="en-US" altLang="en-US" err="1">
                <a:ea typeface="ＭＳ Ｐゴシック" pitchFamily="34" charset="-128"/>
              </a:rPr>
              <a:t>Scalapack</a:t>
            </a:r>
            <a:endParaRPr lang="en-US" altLang="en-US">
              <a:ea typeface="ＭＳ Ｐゴシック" pitchFamily="34" charset="-128"/>
            </a:endParaRPr>
          </a:p>
          <a:p>
            <a:pPr lvl="1">
              <a:spcBef>
                <a:spcPts val="300"/>
              </a:spcBef>
            </a:pPr>
            <a:r>
              <a:rPr lang="en-US" altLang="en-US">
                <a:ea typeface="ＭＳ Ｐゴシック" pitchFamily="34" charset="-128"/>
              </a:rPr>
              <a:t>Play nicely with compilers </a:t>
            </a:r>
            <a:r>
              <a:rPr lang="is-IS" altLang="en-US">
                <a:ea typeface="ＭＳ Ｐゴシック" pitchFamily="34" charset="-128"/>
              </a:rPr>
              <a:t>…</a:t>
            </a:r>
            <a:endParaRPr lang="en-US" altLang="en-US">
              <a:ea typeface="ＭＳ Ｐゴシック" pitchFamily="34" charset="-128"/>
            </a:endParaRPr>
          </a:p>
          <a:p>
            <a:pPr lvl="1">
              <a:spcBef>
                <a:spcPts val="300"/>
              </a:spcBef>
            </a:pPr>
            <a:r>
              <a:rPr lang="en-US" altLang="en-US">
                <a:ea typeface="ＭＳ Ｐゴシック" pitchFamily="34" charset="-128"/>
              </a:rPr>
              <a:t>Validate installation with Q&amp;A suite</a:t>
            </a:r>
          </a:p>
          <a:p>
            <a:pPr lvl="1">
              <a:spcBef>
                <a:spcPts val="300"/>
              </a:spcBef>
            </a:pPr>
            <a:r>
              <a:rPr lang="en-US" altLang="en-US">
                <a:ea typeface="ＭＳ Ｐゴシック" pitchFamily="34" charset="-128"/>
              </a:rPr>
              <a:t>Follow the compilation hints from the </a:t>
            </a:r>
            <a:r>
              <a:rPr lang="en-US" altLang="en-US" err="1">
                <a:ea typeface="ＭＳ Ｐゴシック" pitchFamily="34" charset="-128"/>
              </a:rPr>
              <a:t>NWChem</a:t>
            </a:r>
            <a:r>
              <a:rPr lang="en-US" altLang="en-US">
                <a:ea typeface="ＭＳ Ｐゴシック" pitchFamily="34" charset="-128"/>
              </a:rPr>
              <a:t> website</a:t>
            </a:r>
          </a:p>
          <a:p>
            <a:pPr lvl="1">
              <a:spcBef>
                <a:spcPts val="300"/>
              </a:spcBef>
            </a:pPr>
            <a:r>
              <a:rPr lang="en-US" altLang="en-US">
                <a:ea typeface="ＭＳ Ｐゴシック" pitchFamily="34" charset="-128"/>
              </a:rPr>
              <a:t>We can help you, please contact us at</a:t>
            </a:r>
          </a:p>
          <a:p>
            <a:pPr marL="457200" lvl="1" indent="0">
              <a:spcBef>
                <a:spcPts val="300"/>
              </a:spcBef>
              <a:buNone/>
            </a:pPr>
            <a:r>
              <a:rPr lang="en-US" altLang="en-US">
                <a:ea typeface="ＭＳ Ｐゴシック" pitchFamily="34" charset="-128"/>
              </a:rPr>
              <a:t>	 https://</a:t>
            </a:r>
            <a:r>
              <a:rPr lang="en-US" altLang="en-US" err="1">
                <a:ea typeface="ＭＳ Ｐゴシック" pitchFamily="34" charset="-128"/>
              </a:rPr>
              <a:t>nwchemgit.github.io</a:t>
            </a:r>
            <a:endParaRPr lang="en-US" altLang="en-US">
              <a:ea typeface="ＭＳ Ｐゴシック" pitchFamily="34" charset="-128"/>
            </a:endParaRPr>
          </a:p>
        </p:txBody>
      </p:sp>
    </p:spTree>
    <p:extLst>
      <p:ext uri="{BB962C8B-B14F-4D97-AF65-F5344CB8AC3E}">
        <p14:creationId xmlns:p14="http://schemas.microsoft.com/office/powerpoint/2010/main" val="3861574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solidFill>
                  <a:srgbClr val="FFC000"/>
                </a:solidFill>
              </a:rPr>
              <a:t>NWChem</a:t>
            </a:r>
            <a:r>
              <a:rPr lang="en-US">
                <a:solidFill>
                  <a:srgbClr val="FFC000"/>
                </a:solidFill>
              </a:rPr>
              <a:t> Best Practices – Input files</a:t>
            </a:r>
          </a:p>
        </p:txBody>
      </p:sp>
      <p:sp>
        <p:nvSpPr>
          <p:cNvPr id="3" name="Content Placeholder 2"/>
          <p:cNvSpPr>
            <a:spLocks noGrp="1"/>
          </p:cNvSpPr>
          <p:nvPr>
            <p:ph idx="1"/>
          </p:nvPr>
        </p:nvSpPr>
        <p:spPr>
          <a:xfrm>
            <a:off x="3758489" y="1055557"/>
            <a:ext cx="8433511" cy="4746886"/>
          </a:xfrm>
        </p:spPr>
        <p:txBody>
          <a:bodyPr>
            <a:noAutofit/>
          </a:bodyPr>
          <a:lstStyle/>
          <a:p>
            <a:pPr>
              <a:spcBef>
                <a:spcPts val="300"/>
              </a:spcBef>
            </a:pPr>
            <a:endParaRPr lang="en-US" altLang="en-US">
              <a:ea typeface="ＭＳ Ｐゴシック" pitchFamily="34" charset="-128"/>
            </a:endParaRPr>
          </a:p>
          <a:p>
            <a:pPr>
              <a:spcBef>
                <a:spcPts val="300"/>
              </a:spcBef>
            </a:pPr>
            <a:r>
              <a:rPr lang="en-US" altLang="en-US">
                <a:ea typeface="ＭＳ Ｐゴシック" pitchFamily="34" charset="-128"/>
              </a:rPr>
              <a:t>Keep it simple</a:t>
            </a:r>
          </a:p>
          <a:p>
            <a:pPr lvl="1">
              <a:spcBef>
                <a:spcPts val="300"/>
              </a:spcBef>
            </a:pPr>
            <a:r>
              <a:rPr lang="en-US" altLang="en-US" sz="2400">
                <a:ea typeface="ＭＳ Ｐゴシック" pitchFamily="34" charset="-128"/>
              </a:rPr>
              <a:t>Most of the defaults are suited for most cases</a:t>
            </a:r>
          </a:p>
          <a:p>
            <a:pPr>
              <a:spcBef>
                <a:spcPts val="300"/>
              </a:spcBef>
            </a:pPr>
            <a:r>
              <a:rPr lang="en-US" altLang="en-US">
                <a:ea typeface="ＭＳ Ｐゴシック" pitchFamily="34" charset="-128"/>
              </a:rPr>
              <a:t>Use direct algorithms</a:t>
            </a:r>
          </a:p>
          <a:p>
            <a:pPr lvl="1">
              <a:spcBef>
                <a:spcPts val="300"/>
              </a:spcBef>
            </a:pPr>
            <a:r>
              <a:rPr lang="en-US" altLang="en-US" sz="2400">
                <a:ea typeface="ＭＳ Ｐゴシック" pitchFamily="34" charset="-128"/>
              </a:rPr>
              <a:t>HF/DFT direct algorithm prevent I/O </a:t>
            </a:r>
          </a:p>
          <a:p>
            <a:pPr lvl="1">
              <a:spcBef>
                <a:spcPts val="300"/>
              </a:spcBef>
            </a:pPr>
            <a:r>
              <a:rPr lang="en-US" altLang="en-US" sz="2400">
                <a:ea typeface="ＭＳ Ｐゴシック" pitchFamily="34" charset="-128"/>
              </a:rPr>
              <a:t>Default is I/O that might not be suitable for your HW</a:t>
            </a:r>
          </a:p>
          <a:p>
            <a:pPr>
              <a:spcBef>
                <a:spcPts val="300"/>
              </a:spcBef>
            </a:pPr>
            <a:r>
              <a:rPr lang="en-US" altLang="en-US">
                <a:ea typeface="ＭＳ Ｐゴシック" pitchFamily="34" charset="-128"/>
              </a:rPr>
              <a:t>Use memory based algorithms (</a:t>
            </a:r>
            <a:r>
              <a:rPr lang="en-US" altLang="en-US" err="1">
                <a:ea typeface="ＭＳ Ｐゴシック" pitchFamily="34" charset="-128"/>
              </a:rPr>
              <a:t>a.k.a</a:t>
            </a:r>
            <a:r>
              <a:rPr lang="en-US" altLang="en-US">
                <a:ea typeface="ＭＳ Ｐゴシック" pitchFamily="34" charset="-128"/>
              </a:rPr>
              <a:t> in-core)</a:t>
            </a:r>
          </a:p>
          <a:p>
            <a:pPr marL="0" indent="0">
              <a:spcBef>
                <a:spcPts val="300"/>
              </a:spcBef>
              <a:buNone/>
            </a:pPr>
            <a:r>
              <a:rPr lang="en-US" altLang="en-US">
                <a:ea typeface="ＭＳ Ｐゴシック" pitchFamily="34" charset="-128"/>
              </a:rPr>
              <a:t>	When enough aggregate memory is available,     </a:t>
            </a:r>
          </a:p>
        </p:txBody>
      </p:sp>
    </p:spTree>
    <p:extLst>
      <p:ext uri="{BB962C8B-B14F-4D97-AF65-F5344CB8AC3E}">
        <p14:creationId xmlns:p14="http://schemas.microsoft.com/office/powerpoint/2010/main" val="2897290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455220" y="4221490"/>
            <a:ext cx="5246274" cy="472057"/>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468419" y="2825519"/>
            <a:ext cx="5281558" cy="1301467"/>
          </a:xfrm>
          <a:prstGeom prst="rect">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455220" y="1213791"/>
            <a:ext cx="5281559" cy="1517224"/>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38" name="Rectangle 2"/>
          <p:cNvSpPr>
            <a:spLocks noGrp="1" noChangeArrowheads="1"/>
          </p:cNvSpPr>
          <p:nvPr>
            <p:ph type="title"/>
          </p:nvPr>
        </p:nvSpPr>
        <p:spPr/>
        <p:txBody>
          <a:bodyPr/>
          <a:lstStyle/>
          <a:p>
            <a:r>
              <a:rPr lang="en-US" err="1">
                <a:solidFill>
                  <a:srgbClr val="FFC000"/>
                </a:solidFill>
              </a:rPr>
              <a:t>NWChem</a:t>
            </a:r>
            <a:r>
              <a:rPr lang="en-US">
                <a:solidFill>
                  <a:srgbClr val="FFC000"/>
                </a:solidFill>
              </a:rPr>
              <a:t> Input Basics</a:t>
            </a:r>
          </a:p>
        </p:txBody>
      </p:sp>
      <p:sp>
        <p:nvSpPr>
          <p:cNvPr id="91139" name="Rectangle 3"/>
          <p:cNvSpPr>
            <a:spLocks noGrp="1" noChangeArrowheads="1"/>
          </p:cNvSpPr>
          <p:nvPr>
            <p:ph idx="1"/>
          </p:nvPr>
        </p:nvSpPr>
        <p:spPr>
          <a:xfrm>
            <a:off x="3468419" y="453011"/>
            <a:ext cx="8463450" cy="5455578"/>
          </a:xfrm>
        </p:spPr>
        <p:txBody>
          <a:bodyPr/>
          <a:lstStyle/>
          <a:p>
            <a:pPr>
              <a:buClr>
                <a:schemeClr val="tx1"/>
              </a:buClr>
              <a:buSzTx/>
            </a:pPr>
            <a:r>
              <a:rPr lang="en-US"/>
              <a:t>Minimal input (all defaults)</a:t>
            </a:r>
          </a:p>
          <a:p>
            <a:pPr>
              <a:buClr>
                <a:schemeClr val="tx1"/>
              </a:buClr>
              <a:buSzTx/>
            </a:pPr>
            <a:endParaRPr lang="en-US"/>
          </a:p>
          <a:p>
            <a:pPr lvl="1">
              <a:buClr>
                <a:schemeClr val="tx1"/>
              </a:buClr>
              <a:buSzTx/>
              <a:buFontTx/>
              <a:buNone/>
            </a:pPr>
            <a:r>
              <a:rPr lang="en-US" sz="2200" b="1">
                <a:latin typeface="Courier New" panose="02070309020205020404" pitchFamily="49" charset="0"/>
                <a:cs typeface="Courier New" panose="02070309020205020404" pitchFamily="49" charset="0"/>
              </a:rPr>
              <a:t>geometry </a:t>
            </a:r>
          </a:p>
          <a:p>
            <a:pPr lvl="1">
              <a:buClr>
                <a:schemeClr val="tx1"/>
              </a:buClr>
              <a:buSzTx/>
              <a:buFontTx/>
              <a:buNone/>
            </a:pPr>
            <a:r>
              <a:rPr lang="en-US" sz="2200" b="1">
                <a:latin typeface="Courier New" panose="02070309020205020404" pitchFamily="49" charset="0"/>
                <a:cs typeface="Courier New" panose="02070309020205020404" pitchFamily="49" charset="0"/>
              </a:rPr>
              <a:t>  n    0.00 0.00 0.00 </a:t>
            </a:r>
          </a:p>
          <a:p>
            <a:pPr lvl="1">
              <a:buClr>
                <a:schemeClr val="tx1"/>
              </a:buClr>
              <a:buSzTx/>
              <a:buFontTx/>
              <a:buNone/>
            </a:pPr>
            <a:r>
              <a:rPr lang="en-US" sz="2200" b="1">
                <a:latin typeface="Courier New" panose="02070309020205020404" pitchFamily="49" charset="0"/>
                <a:cs typeface="Courier New" panose="02070309020205020404" pitchFamily="49" charset="0"/>
              </a:rPr>
              <a:t>  n    0.00 0.00 1.08 </a:t>
            </a:r>
          </a:p>
          <a:p>
            <a:pPr lvl="1">
              <a:buClr>
                <a:schemeClr val="tx1"/>
              </a:buClr>
              <a:buSzTx/>
              <a:buFontTx/>
              <a:buNone/>
            </a:pPr>
            <a:r>
              <a:rPr lang="en-US" sz="2200" b="1">
                <a:latin typeface="Courier New" panose="02070309020205020404" pitchFamily="49" charset="0"/>
                <a:cs typeface="Courier New" panose="02070309020205020404" pitchFamily="49" charset="0"/>
              </a:rPr>
              <a:t>end </a:t>
            </a:r>
          </a:p>
          <a:p>
            <a:pPr lvl="1">
              <a:lnSpc>
                <a:spcPct val="150000"/>
              </a:lnSpc>
              <a:buClr>
                <a:schemeClr val="tx1"/>
              </a:buClr>
              <a:buSzTx/>
              <a:buFontTx/>
              <a:buNone/>
            </a:pPr>
            <a:r>
              <a:rPr lang="en-US" sz="2200" b="1">
                <a:latin typeface="Courier New" panose="02070309020205020404" pitchFamily="49" charset="0"/>
                <a:cs typeface="Courier New" panose="02070309020205020404" pitchFamily="49" charset="0"/>
              </a:rPr>
              <a:t>basis </a:t>
            </a:r>
          </a:p>
          <a:p>
            <a:pPr lvl="1">
              <a:buClr>
                <a:schemeClr val="tx1"/>
              </a:buClr>
              <a:buSzTx/>
              <a:buFontTx/>
              <a:buNone/>
            </a:pPr>
            <a:r>
              <a:rPr lang="en-US" sz="2200" b="1">
                <a:latin typeface="Courier New" panose="02070309020205020404" pitchFamily="49" charset="0"/>
                <a:cs typeface="Courier New" panose="02070309020205020404" pitchFamily="49" charset="0"/>
              </a:rPr>
              <a:t>  n library cc-</a:t>
            </a:r>
            <a:r>
              <a:rPr lang="en-US" sz="2200" b="1" err="1">
                <a:latin typeface="Courier New" panose="02070309020205020404" pitchFamily="49" charset="0"/>
                <a:cs typeface="Courier New" panose="02070309020205020404" pitchFamily="49" charset="0"/>
              </a:rPr>
              <a:t>pvdz</a:t>
            </a:r>
            <a:r>
              <a:rPr lang="en-US" sz="2200" b="1">
                <a:latin typeface="Courier New" panose="02070309020205020404" pitchFamily="49" charset="0"/>
                <a:cs typeface="Courier New" panose="02070309020205020404" pitchFamily="49" charset="0"/>
              </a:rPr>
              <a:t> </a:t>
            </a:r>
          </a:p>
          <a:p>
            <a:pPr lvl="1">
              <a:buClr>
                <a:schemeClr val="tx1"/>
              </a:buClr>
              <a:buSzTx/>
              <a:buFontTx/>
              <a:buNone/>
            </a:pPr>
            <a:r>
              <a:rPr lang="en-US" sz="2200" b="1">
                <a:latin typeface="Courier New" panose="02070309020205020404" pitchFamily="49" charset="0"/>
                <a:cs typeface="Courier New" panose="02070309020205020404" pitchFamily="49" charset="0"/>
              </a:rPr>
              <a:t>end </a:t>
            </a:r>
          </a:p>
          <a:p>
            <a:pPr lvl="1">
              <a:lnSpc>
                <a:spcPct val="150000"/>
              </a:lnSpc>
              <a:buClr>
                <a:schemeClr val="tx1"/>
              </a:buClr>
              <a:buSzTx/>
              <a:buFontTx/>
              <a:buNone/>
            </a:pPr>
            <a:r>
              <a:rPr lang="en-US" sz="2200" b="1">
                <a:latin typeface="Courier New" panose="02070309020205020404" pitchFamily="49" charset="0"/>
                <a:cs typeface="Courier New" panose="02070309020205020404" pitchFamily="49" charset="0"/>
              </a:rPr>
              <a:t>task </a:t>
            </a:r>
            <a:r>
              <a:rPr lang="en-US" sz="2200" b="1" err="1">
                <a:latin typeface="Courier New" panose="02070309020205020404" pitchFamily="49" charset="0"/>
                <a:cs typeface="Courier New" panose="02070309020205020404" pitchFamily="49" charset="0"/>
              </a:rPr>
              <a:t>scf</a:t>
            </a:r>
            <a:endParaRPr lang="en-US" sz="2200" b="1">
              <a:latin typeface="Courier New" panose="02070309020205020404" pitchFamily="49" charset="0"/>
              <a:cs typeface="Courier New" panose="02070309020205020404" pitchFamily="49" charset="0"/>
            </a:endParaRPr>
          </a:p>
          <a:p>
            <a:pPr>
              <a:buClr>
                <a:schemeClr val="tx1"/>
              </a:buClr>
              <a:buSzTx/>
            </a:pPr>
            <a:endParaRPr lang="en-US"/>
          </a:p>
          <a:p>
            <a:pPr>
              <a:buClr>
                <a:schemeClr val="tx1"/>
              </a:buClr>
              <a:buSzTx/>
            </a:pPr>
            <a:r>
              <a:rPr lang="en-US"/>
              <a:t>Performs a closed-shell SCF on the N</a:t>
            </a:r>
            <a:r>
              <a:rPr lang="en-US" baseline="-25000"/>
              <a:t>2</a:t>
            </a:r>
            <a:r>
              <a:rPr lang="en-US"/>
              <a:t> molecule</a:t>
            </a:r>
          </a:p>
          <a:p>
            <a:pPr>
              <a:buClr>
                <a:schemeClr val="tx1"/>
              </a:buClr>
              <a:buSzTx/>
            </a:pP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solidFill>
                  <a:srgbClr val="FFC000"/>
                </a:solidFill>
              </a:rPr>
              <a:t>Geometry Input: Units</a:t>
            </a:r>
          </a:p>
        </p:txBody>
      </p:sp>
      <p:sp>
        <p:nvSpPr>
          <p:cNvPr id="91139" name="Rectangle 3"/>
          <p:cNvSpPr>
            <a:spLocks noGrp="1" noChangeArrowheads="1"/>
          </p:cNvSpPr>
          <p:nvPr>
            <p:ph idx="1"/>
          </p:nvPr>
        </p:nvSpPr>
        <p:spPr>
          <a:xfrm>
            <a:off x="4191266" y="678094"/>
            <a:ext cx="8463450" cy="5455578"/>
          </a:xfrm>
        </p:spPr>
        <p:txBody>
          <a:bodyPr/>
          <a:lstStyle/>
          <a:p>
            <a:pPr>
              <a:buClr>
                <a:schemeClr val="tx1"/>
              </a:buClr>
              <a:buSzTx/>
            </a:pPr>
            <a:r>
              <a:rPr lang="en-US"/>
              <a:t>Input can be in Angstrom</a:t>
            </a:r>
          </a:p>
          <a:p>
            <a:pPr marL="339725" indent="-339725" defTabSz="457200">
              <a:lnSpc>
                <a:spcPct val="200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1800" b="1">
                <a:solidFill>
                  <a:srgbClr val="0000CC"/>
                </a:solidFill>
              </a:rPr>
              <a:t>	</a:t>
            </a:r>
          </a:p>
          <a:p>
            <a:pPr marL="339725" indent="-339725" defTabSz="457200">
              <a:lnSpc>
                <a:spcPct val="200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1800" b="1">
              <a:solidFill>
                <a:srgbClr val="0000CC"/>
              </a:solidFill>
            </a:endParaRPr>
          </a:p>
          <a:p>
            <a:pPr marL="339725" indent="-339725" defTabSz="457200">
              <a:lnSpc>
                <a:spcPct val="200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1800" b="1">
              <a:solidFill>
                <a:srgbClr val="0000CC"/>
              </a:solidFill>
            </a:endParaRPr>
          </a:p>
          <a:p>
            <a:pPr marL="339725" indent="-339725" defTabSz="457200">
              <a:lnSpc>
                <a:spcPct val="200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800"/>
          </a:p>
          <a:p>
            <a:pPr marL="739775" lvl="1" indent="-282575" defTabSz="45720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p>
          <a:p>
            <a:pPr marL="739775" lvl="1" indent="-282575" defTabSz="45720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a:t>or atomic units</a:t>
            </a:r>
            <a:endParaRPr lang="en-GB" sz="2400" b="1"/>
          </a:p>
          <a:p>
            <a:pPr>
              <a:buClr>
                <a:schemeClr val="tx1"/>
              </a:buClr>
              <a:buSzTx/>
              <a:buNone/>
            </a:pPr>
            <a:endParaRPr lang="en-US"/>
          </a:p>
        </p:txBody>
      </p:sp>
      <p:sp>
        <p:nvSpPr>
          <p:cNvPr id="3" name="TextBox 2">
            <a:extLst>
              <a:ext uri="{FF2B5EF4-FFF2-40B4-BE49-F238E27FC236}">
                <a16:creationId xmlns:a16="http://schemas.microsoft.com/office/drawing/2014/main" id="{8094CC29-A01C-1224-F13C-D7EB4177D18F}"/>
              </a:ext>
            </a:extLst>
          </p:cNvPr>
          <p:cNvSpPr txBox="1"/>
          <p:nvPr/>
        </p:nvSpPr>
        <p:spPr>
          <a:xfrm>
            <a:off x="3726862" y="4433830"/>
            <a:ext cx="7612982" cy="1785104"/>
          </a:xfrm>
          <a:prstGeom prst="rect">
            <a:avLst/>
          </a:prstGeom>
          <a:solidFill>
            <a:srgbClr val="FFFF00">
              <a:alpha val="47000"/>
            </a:srgbClr>
          </a:solidFill>
        </p:spPr>
        <p:txBody>
          <a:bodyPr wrap="none" rtlCol="0">
            <a:spAutoFit/>
          </a:bodyPr>
          <a:lstStyle/>
          <a:p>
            <a:pPr marL="739775" lvl="1" indent="-282575" defTabSz="45720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geometry units au  # change units to </a:t>
            </a:r>
            <a:r>
              <a:rPr lang="en-GB" sz="2200" b="1" err="1">
                <a:latin typeface="Courier New" panose="02070309020205020404" pitchFamily="49" charset="0"/>
                <a:cs typeface="Courier New" panose="02070309020205020404" pitchFamily="49" charset="0"/>
              </a:rPr>
              <a:t>a.u</a:t>
            </a:r>
            <a:r>
              <a:rPr lang="en-GB" sz="2200" b="1">
                <a:latin typeface="Courier New" panose="02070309020205020404" pitchFamily="49" charset="0"/>
                <a:cs typeface="Courier New" panose="02070309020205020404" pitchFamily="49" charset="0"/>
              </a:rPr>
              <a:t>.</a:t>
            </a:r>
          </a:p>
          <a:p>
            <a:pPr marL="739775" lvl="1" indent="-282575" defTabSz="45720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  C   0  0      0    </a:t>
            </a:r>
          </a:p>
          <a:p>
            <a:pPr marL="739775" lvl="1" indent="-282575" defTabSz="45720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  H   0  1.868 -0.818</a:t>
            </a:r>
          </a:p>
          <a:p>
            <a:pPr marL="739775" lvl="1" indent="-282575" defTabSz="45720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  H   0 -1.868  0.818</a:t>
            </a:r>
          </a:p>
          <a:p>
            <a:pPr marL="739775" lvl="1" indent="-282575" defTabSz="45720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end</a:t>
            </a:r>
          </a:p>
        </p:txBody>
      </p:sp>
      <p:sp>
        <p:nvSpPr>
          <p:cNvPr id="5" name="TextBox 4">
            <a:extLst>
              <a:ext uri="{FF2B5EF4-FFF2-40B4-BE49-F238E27FC236}">
                <a16:creationId xmlns:a16="http://schemas.microsoft.com/office/drawing/2014/main" id="{4EA91225-B520-F0F4-BC40-5F81C9D331EB}"/>
              </a:ext>
            </a:extLst>
          </p:cNvPr>
          <p:cNvSpPr txBox="1"/>
          <p:nvPr/>
        </p:nvSpPr>
        <p:spPr>
          <a:xfrm>
            <a:off x="3726862" y="1097559"/>
            <a:ext cx="6301725" cy="2123658"/>
          </a:xfrm>
          <a:prstGeom prst="rect">
            <a:avLst/>
          </a:prstGeom>
          <a:solidFill>
            <a:srgbClr val="FFFF00">
              <a:alpha val="47000"/>
            </a:srgbClr>
          </a:solidFill>
        </p:spPr>
        <p:txBody>
          <a:bodyPr wrap="none" rtlCol="0">
            <a:spAutoFit/>
          </a:bodyPr>
          <a:lstStyle/>
          <a:p>
            <a:pPr marL="339725" indent="-339725" defTabSz="457200">
              <a:lnSpc>
                <a:spcPct val="200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solidFill>
                  <a:schemeClr val="tx1"/>
                </a:solidFill>
                <a:latin typeface="Courier New" panose="02070309020205020404" pitchFamily="49" charset="0"/>
                <a:cs typeface="Courier New" panose="02070309020205020404" pitchFamily="49" charset="0"/>
              </a:rPr>
              <a:t>  geometry  # units are in angstroms</a:t>
            </a:r>
          </a:p>
          <a:p>
            <a:pPr marL="739775" lvl="1" indent="-282575" defTabSz="45720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solidFill>
                  <a:schemeClr val="tx1"/>
                </a:solidFill>
                <a:latin typeface="Courier New" panose="02070309020205020404" pitchFamily="49" charset="0"/>
                <a:cs typeface="Courier New" panose="02070309020205020404" pitchFamily="49" charset="0"/>
              </a:rPr>
              <a:t> C   0  0      0    </a:t>
            </a:r>
          </a:p>
          <a:p>
            <a:pPr marL="739775" lvl="1" indent="-282575" defTabSz="45720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solidFill>
                  <a:schemeClr val="tx1"/>
                </a:solidFill>
                <a:latin typeface="Courier New" panose="02070309020205020404" pitchFamily="49" charset="0"/>
                <a:cs typeface="Courier New" panose="02070309020205020404" pitchFamily="49" charset="0"/>
              </a:rPr>
              <a:t> H   0  0.9885 -0.4329</a:t>
            </a:r>
          </a:p>
          <a:p>
            <a:pPr marL="739775" lvl="1" indent="-282575" defTabSz="45720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solidFill>
                  <a:schemeClr val="tx1"/>
                </a:solidFill>
                <a:latin typeface="Courier New" panose="02070309020205020404" pitchFamily="49" charset="0"/>
                <a:cs typeface="Courier New" panose="02070309020205020404" pitchFamily="49" charset="0"/>
              </a:rPr>
              <a:t> H   0 –0.9885  0.4329</a:t>
            </a:r>
          </a:p>
          <a:p>
            <a:pPr marL="739775" lvl="1" indent="-282575" defTabSz="45720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solidFill>
                  <a:schemeClr val="tx1"/>
                </a:solidFill>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3563134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62482" y="3821143"/>
            <a:ext cx="7218632" cy="145911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162482" y="1483838"/>
            <a:ext cx="5589008" cy="1858979"/>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38" name="Rectangle 2"/>
          <p:cNvSpPr>
            <a:spLocks noGrp="1" noChangeArrowheads="1"/>
          </p:cNvSpPr>
          <p:nvPr>
            <p:ph type="title"/>
          </p:nvPr>
        </p:nvSpPr>
        <p:spPr/>
        <p:txBody>
          <a:bodyPr/>
          <a:lstStyle/>
          <a:p>
            <a:r>
              <a:rPr lang="en-US">
                <a:solidFill>
                  <a:srgbClr val="FFC000"/>
                </a:solidFill>
              </a:rPr>
              <a:t>Geometry Input: Symmetry</a:t>
            </a:r>
          </a:p>
        </p:txBody>
      </p:sp>
      <p:sp>
        <p:nvSpPr>
          <p:cNvPr id="91139" name="Rectangle 3"/>
          <p:cNvSpPr>
            <a:spLocks noGrp="1" noChangeArrowheads="1"/>
          </p:cNvSpPr>
          <p:nvPr>
            <p:ph idx="1"/>
          </p:nvPr>
        </p:nvSpPr>
        <p:spPr/>
        <p:txBody>
          <a:bodyPr/>
          <a:lstStyle/>
          <a:p>
            <a:pPr>
              <a:buClr>
                <a:schemeClr val="tx1"/>
              </a:buClr>
              <a:buSzTx/>
            </a:pPr>
            <a:r>
              <a:rPr lang="en-US"/>
              <a:t>CH2 molecule with C</a:t>
            </a:r>
            <a:r>
              <a:rPr lang="en-US" baseline="-25000"/>
              <a:t>2v</a:t>
            </a:r>
            <a:r>
              <a:rPr lang="en-US"/>
              <a:t> symmetry</a:t>
            </a:r>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r>
              <a:rPr lang="en-US"/>
              <a:t>C</a:t>
            </a:r>
            <a:r>
              <a:rPr lang="en-US" baseline="-25000"/>
              <a:t>60</a:t>
            </a:r>
            <a:r>
              <a:rPr lang="en-US"/>
              <a:t> with </a:t>
            </a:r>
            <a:r>
              <a:rPr lang="en-US" err="1"/>
              <a:t>I</a:t>
            </a:r>
            <a:r>
              <a:rPr lang="en-US" baseline="-25000" err="1"/>
              <a:t>h</a:t>
            </a:r>
            <a:r>
              <a:rPr lang="en-US"/>
              <a:t> symmetry</a:t>
            </a:r>
          </a:p>
          <a:p>
            <a:pPr marL="339725" indent="-339725" defTabSz="457200">
              <a:lnSpc>
                <a:spcPct val="200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1800" b="1">
                <a:solidFill>
                  <a:srgbClr val="0000CC"/>
                </a:solidFill>
              </a:rPr>
              <a:t>	</a:t>
            </a:r>
            <a:endParaRPr lang="en-US"/>
          </a:p>
        </p:txBody>
      </p:sp>
      <p:sp>
        <p:nvSpPr>
          <p:cNvPr id="6" name="Rectangle 5"/>
          <p:cNvSpPr/>
          <p:nvPr/>
        </p:nvSpPr>
        <p:spPr>
          <a:xfrm>
            <a:off x="2816942" y="1440411"/>
            <a:ext cx="6631665" cy="1631216"/>
          </a:xfrm>
          <a:prstGeom prst="rect">
            <a:avLst/>
          </a:prstGeom>
        </p:spPr>
        <p:txBody>
          <a:bodyPr wrap="square">
            <a:spAutoFit/>
          </a:bodyPr>
          <a:lstStyle/>
          <a:p>
            <a:pPr marL="739775" lvl="1" indent="-28257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t>geometry units au #input using symmetry</a:t>
            </a:r>
          </a:p>
          <a:p>
            <a:pPr marL="739775" lvl="1" indent="-28257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t>  C   0  0      0    </a:t>
            </a:r>
          </a:p>
          <a:p>
            <a:pPr marL="739775" lvl="1" indent="-28257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t>  H   0  1.868 -0.818</a:t>
            </a:r>
          </a:p>
          <a:p>
            <a:pPr marL="739775" lvl="1" indent="-28257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t>  symmetry c2v</a:t>
            </a:r>
          </a:p>
          <a:p>
            <a:pPr marL="739775" lvl="1" indent="-28257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t>end</a:t>
            </a:r>
          </a:p>
        </p:txBody>
      </p:sp>
      <p:sp>
        <p:nvSpPr>
          <p:cNvPr id="9" name="Rectangle 8"/>
          <p:cNvSpPr/>
          <p:nvPr/>
        </p:nvSpPr>
        <p:spPr>
          <a:xfrm>
            <a:off x="2816942" y="3930116"/>
            <a:ext cx="7899150" cy="1323439"/>
          </a:xfrm>
          <a:prstGeom prst="rect">
            <a:avLst/>
          </a:prstGeom>
        </p:spPr>
        <p:txBody>
          <a:bodyPr wrap="square">
            <a:spAutoFit/>
          </a:bodyPr>
          <a:lstStyle/>
          <a:p>
            <a:pPr marL="739775" lvl="1" indent="-282575">
              <a:buClr>
                <a:schemeClr val="tx1"/>
              </a:buCl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b="1"/>
              <a:t>geometry  #bonds = 1.4445 and 1.3945 Angstrom</a:t>
            </a:r>
          </a:p>
          <a:p>
            <a:pPr marL="739775" lvl="1" indent="-282575">
              <a:buClr>
                <a:schemeClr val="tx1"/>
              </a:buCl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b="1"/>
              <a:t>	symmetry </a:t>
            </a:r>
            <a:r>
              <a:rPr lang="en-US" sz="2000" b="1" err="1"/>
              <a:t>Ih</a:t>
            </a:r>
            <a:r>
              <a:rPr lang="en-US" sz="2000" b="1"/>
              <a:t>	 </a:t>
            </a:r>
          </a:p>
          <a:p>
            <a:pPr marL="739775" lvl="1" indent="-282575">
              <a:buClr>
                <a:schemeClr val="tx1"/>
              </a:buCl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b="1"/>
              <a:t>	c -1.2287651    0.0    3.3143121 </a:t>
            </a:r>
          </a:p>
          <a:p>
            <a:pPr marL="739775" lvl="1" indent="-282575">
              <a:buClr>
                <a:schemeClr val="tx1"/>
              </a:buCl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b="1"/>
              <a:t>end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solidFill>
                  <a:srgbClr val="FFC000"/>
                </a:solidFill>
              </a:rPr>
              <a:t>Geometry Input: </a:t>
            </a:r>
            <a:r>
              <a:rPr lang="en-US" err="1">
                <a:solidFill>
                  <a:srgbClr val="FFC000"/>
                </a:solidFill>
              </a:rPr>
              <a:t>autosym</a:t>
            </a:r>
            <a:r>
              <a:rPr lang="en-US">
                <a:solidFill>
                  <a:srgbClr val="FFC000"/>
                </a:solidFill>
              </a:rPr>
              <a:t> and </a:t>
            </a:r>
            <a:r>
              <a:rPr lang="en-US" err="1">
                <a:solidFill>
                  <a:srgbClr val="FFC000"/>
                </a:solidFill>
              </a:rPr>
              <a:t>autoz</a:t>
            </a:r>
            <a:endParaRPr lang="en-US">
              <a:solidFill>
                <a:srgbClr val="FFC000"/>
              </a:solidFill>
            </a:endParaRPr>
          </a:p>
        </p:txBody>
      </p:sp>
      <p:sp>
        <p:nvSpPr>
          <p:cNvPr id="91139" name="Rectangle 3"/>
          <p:cNvSpPr>
            <a:spLocks noGrp="1" noChangeArrowheads="1"/>
          </p:cNvSpPr>
          <p:nvPr>
            <p:ph idx="1"/>
          </p:nvPr>
        </p:nvSpPr>
        <p:spPr/>
        <p:txBody>
          <a:bodyPr/>
          <a:lstStyle/>
          <a:p>
            <a:pPr>
              <a:buClr>
                <a:schemeClr val="tx1"/>
              </a:buClr>
              <a:buSzTx/>
            </a:pPr>
            <a:r>
              <a:rPr lang="en-US"/>
              <a:t>By default </a:t>
            </a:r>
            <a:r>
              <a:rPr lang="en-US" err="1"/>
              <a:t>NWChem</a:t>
            </a:r>
            <a:r>
              <a:rPr lang="en-US"/>
              <a:t> will:</a:t>
            </a:r>
          </a:p>
          <a:p>
            <a:pPr lvl="1">
              <a:lnSpc>
                <a:spcPct val="100000"/>
              </a:lnSpc>
              <a:buClr>
                <a:schemeClr val="tx1"/>
              </a:buClr>
              <a:buSzTx/>
            </a:pPr>
            <a:r>
              <a:rPr lang="en-US" sz="2400"/>
              <a:t>Attempt to find </a:t>
            </a:r>
            <a:r>
              <a:rPr lang="en-US" sz="2400" b="1" i="1"/>
              <a:t>symmetry</a:t>
            </a:r>
            <a:r>
              <a:rPr lang="en-US" sz="2400"/>
              <a:t> if none is specified</a:t>
            </a:r>
          </a:p>
          <a:p>
            <a:pPr lvl="1">
              <a:lnSpc>
                <a:spcPct val="100000"/>
              </a:lnSpc>
              <a:buClr>
                <a:schemeClr val="tx1"/>
              </a:buClr>
              <a:buSzTx/>
            </a:pPr>
            <a:r>
              <a:rPr lang="en-US" sz="2400"/>
              <a:t>Attempt to build a </a:t>
            </a:r>
            <a:r>
              <a:rPr lang="en-US" sz="2400" b="1" i="1"/>
              <a:t>z-matrix</a:t>
            </a:r>
            <a:r>
              <a:rPr lang="en-US" sz="2400"/>
              <a:t> from </a:t>
            </a:r>
            <a:r>
              <a:rPr lang="en-US" sz="2400" err="1"/>
              <a:t>cartesian</a:t>
            </a:r>
            <a:r>
              <a:rPr lang="en-US" sz="2400"/>
              <a:t> coordinates (for the geometry optimization)</a:t>
            </a:r>
          </a:p>
          <a:p>
            <a:pPr lvl="1">
              <a:lnSpc>
                <a:spcPct val="100000"/>
              </a:lnSpc>
              <a:buClr>
                <a:schemeClr val="tx1"/>
              </a:buClr>
              <a:buSzTx/>
            </a:pPr>
            <a:r>
              <a:rPr lang="en-US" sz="2400" b="1" i="1"/>
              <a:t>Center</a:t>
            </a:r>
            <a:r>
              <a:rPr lang="en-US" sz="2400"/>
              <a:t> the molecule in the reference frame</a:t>
            </a:r>
          </a:p>
          <a:p>
            <a:pPr lvl="1">
              <a:lnSpc>
                <a:spcPct val="100000"/>
              </a:lnSpc>
              <a:buClr>
                <a:schemeClr val="tx1"/>
              </a:buClr>
              <a:buSzTx/>
            </a:pPr>
            <a:r>
              <a:rPr lang="en-US" sz="2400"/>
              <a:t>The input below turns off these three steps (not recommended!)</a:t>
            </a:r>
          </a:p>
        </p:txBody>
      </p:sp>
      <p:sp>
        <p:nvSpPr>
          <p:cNvPr id="10" name="Rectangle 9"/>
          <p:cNvSpPr/>
          <p:nvPr/>
        </p:nvSpPr>
        <p:spPr>
          <a:xfrm>
            <a:off x="3727031" y="3788167"/>
            <a:ext cx="7766274" cy="1785104"/>
          </a:xfrm>
          <a:prstGeom prst="rect">
            <a:avLst/>
          </a:prstGeom>
          <a:solidFill>
            <a:schemeClr val="accent6">
              <a:lumMod val="60000"/>
              <a:lumOff val="40000"/>
              <a:alpha val="79000"/>
            </a:schemeClr>
          </a:solidFill>
        </p:spPr>
        <p:txBody>
          <a:bodyPr wrap="square">
            <a:spAutoFit/>
          </a:bodyPr>
          <a:lstStyle/>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   geometry </a:t>
            </a:r>
            <a:r>
              <a:rPr lang="en-GB" sz="2200" b="1" err="1">
                <a:latin typeface="Courier New" panose="02070309020205020404" pitchFamily="49" charset="0"/>
                <a:cs typeface="Courier New" panose="02070309020205020404" pitchFamily="49" charset="0"/>
              </a:rPr>
              <a:t>noautoz</a:t>
            </a:r>
            <a:r>
              <a:rPr lang="en-GB" sz="2200" b="1">
                <a:latin typeface="Courier New" panose="02070309020205020404" pitchFamily="49" charset="0"/>
                <a:cs typeface="Courier New" panose="02070309020205020404" pitchFamily="49" charset="0"/>
              </a:rPr>
              <a:t> </a:t>
            </a:r>
            <a:r>
              <a:rPr lang="en-GB" sz="2200" b="1" err="1">
                <a:latin typeface="Courier New" panose="02070309020205020404" pitchFamily="49" charset="0"/>
                <a:cs typeface="Courier New" panose="02070309020205020404" pitchFamily="49" charset="0"/>
              </a:rPr>
              <a:t>noautosym</a:t>
            </a:r>
            <a:r>
              <a:rPr lang="en-GB" sz="2200" b="1">
                <a:latin typeface="Courier New" panose="02070309020205020404" pitchFamily="49" charset="0"/>
                <a:cs typeface="Courier New" panose="02070309020205020404" pitchFamily="49" charset="0"/>
              </a:rPr>
              <a:t> </a:t>
            </a:r>
            <a:r>
              <a:rPr lang="en-GB" sz="2200" b="1" err="1">
                <a:latin typeface="Courier New" panose="02070309020205020404" pitchFamily="49" charset="0"/>
                <a:cs typeface="Courier New" panose="02070309020205020404" pitchFamily="49" charset="0"/>
              </a:rPr>
              <a:t>nocenter</a:t>
            </a:r>
            <a:r>
              <a:rPr lang="en-GB" sz="2200" b="1">
                <a:latin typeface="Courier New" panose="02070309020205020404" pitchFamily="49" charset="0"/>
                <a:cs typeface="Courier New" panose="02070309020205020404" pitchFamily="49" charset="0"/>
              </a:rPr>
              <a:t>  </a:t>
            </a:r>
          </a:p>
          <a:p>
            <a:pPr marL="739775" lvl="1" indent="-28257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   C   0  0      0    </a:t>
            </a:r>
          </a:p>
          <a:p>
            <a:pPr marL="739775" lvl="1" indent="-28257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   H   0  0.9885 -0.4329  #Angstroms</a:t>
            </a:r>
          </a:p>
          <a:p>
            <a:pPr marL="739775" lvl="1" indent="-28257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   H   0 –0.9885  0.4329</a:t>
            </a:r>
          </a:p>
          <a:p>
            <a:pPr marL="739775" lvl="1" indent="-28257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end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solidFill>
                  <a:srgbClr val="FFC000"/>
                </a:solidFill>
              </a:rPr>
              <a:t>Geometry Input: </a:t>
            </a:r>
            <a:r>
              <a:rPr lang="en-US" err="1">
                <a:solidFill>
                  <a:srgbClr val="FFC000"/>
                </a:solidFill>
              </a:rPr>
              <a:t>zmatrix</a:t>
            </a:r>
            <a:endParaRPr lang="en-US">
              <a:solidFill>
                <a:srgbClr val="FFC000"/>
              </a:solidFill>
            </a:endParaRPr>
          </a:p>
        </p:txBody>
      </p:sp>
      <p:sp>
        <p:nvSpPr>
          <p:cNvPr id="91139" name="Rectangle 3"/>
          <p:cNvSpPr>
            <a:spLocks noGrp="1" noChangeArrowheads="1"/>
          </p:cNvSpPr>
          <p:nvPr>
            <p:ph idx="1"/>
          </p:nvPr>
        </p:nvSpPr>
        <p:spPr/>
        <p:txBody>
          <a:bodyPr/>
          <a:lstStyle/>
          <a:p>
            <a:pPr>
              <a:buClr>
                <a:schemeClr val="tx1"/>
              </a:buClr>
              <a:buSzTx/>
            </a:pPr>
            <a:r>
              <a:rPr lang="en-US"/>
              <a:t>Geometry can be specified using a z-matrix format</a:t>
            </a:r>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marL="0" indent="0">
              <a:buClr>
                <a:schemeClr val="tx1"/>
              </a:buClr>
              <a:buNone/>
            </a:pPr>
            <a:endParaRPr lang="en-US"/>
          </a:p>
        </p:txBody>
      </p:sp>
      <p:sp>
        <p:nvSpPr>
          <p:cNvPr id="10" name="Rectangle 9"/>
          <p:cNvSpPr/>
          <p:nvPr/>
        </p:nvSpPr>
        <p:spPr>
          <a:xfrm>
            <a:off x="3548847" y="2228129"/>
            <a:ext cx="6287633" cy="2462213"/>
          </a:xfrm>
          <a:prstGeom prst="rect">
            <a:avLst/>
          </a:prstGeom>
          <a:solidFill>
            <a:srgbClr val="FFFF00">
              <a:alpha val="49000"/>
            </a:srgbClr>
          </a:solidFill>
        </p:spPr>
        <p:txBody>
          <a:bodyPr wrap="square">
            <a:spAutoFit/>
          </a:bodyPr>
          <a:lstStyle/>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pt-BR" sz="2200" b="1">
                <a:latin typeface="Courier New" panose="02070309020205020404" pitchFamily="49" charset="0"/>
                <a:cs typeface="Courier New" panose="02070309020205020404" pitchFamily="49" charset="0"/>
              </a:rPr>
              <a:t>geometry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pt-BR" sz="2200" b="1">
                <a:latin typeface="Courier New" panose="02070309020205020404" pitchFamily="49" charset="0"/>
                <a:cs typeface="Courier New" panose="02070309020205020404" pitchFamily="49" charset="0"/>
              </a:rPr>
              <a:t>    zmatrix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pt-BR" sz="2200" b="1">
                <a:latin typeface="Courier New" panose="02070309020205020404" pitchFamily="49" charset="0"/>
                <a:cs typeface="Courier New" panose="02070309020205020404" pitchFamily="49" charset="0"/>
              </a:rPr>
              <a:t>      O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pt-BR" sz="2200" b="1">
                <a:latin typeface="Courier New" panose="02070309020205020404" pitchFamily="49" charset="0"/>
                <a:cs typeface="Courier New" panose="02070309020205020404" pitchFamily="49" charset="0"/>
              </a:rPr>
              <a:t>      H1 O 0.95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pt-BR" sz="2200" b="1">
                <a:latin typeface="Courier New" panose="02070309020205020404" pitchFamily="49" charset="0"/>
                <a:cs typeface="Courier New" panose="02070309020205020404" pitchFamily="49" charset="0"/>
              </a:rPr>
              <a:t>      H2 O 0.95 H1 108.0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pt-BR" sz="2200" b="1">
                <a:latin typeface="Courier New" panose="02070309020205020404" pitchFamily="49" charset="0"/>
                <a:cs typeface="Courier New" panose="02070309020205020404" pitchFamily="49" charset="0"/>
              </a:rPr>
              <a:t>    end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 </a:t>
            </a:r>
            <a:r>
              <a:rPr lang="pt-BR" sz="2200" b="1">
                <a:latin typeface="Courier New" panose="02070309020205020404" pitchFamily="49" charset="0"/>
                <a:cs typeface="Courier New" panose="02070309020205020404" pitchFamily="49" charset="0"/>
              </a:rPr>
              <a:t>end </a:t>
            </a:r>
            <a:endParaRPr lang="en-GB" sz="2200" b="1">
              <a:latin typeface="Courier New" panose="02070309020205020404" pitchFamily="49" charset="0"/>
              <a:cs typeface="Courier New" panose="02070309020205020404" pitchFamily="49"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solidFill>
                  <a:srgbClr val="FFC000"/>
                </a:solidFill>
              </a:rPr>
              <a:t>Geometry Input: </a:t>
            </a:r>
            <a:r>
              <a:rPr lang="en-US" err="1">
                <a:solidFill>
                  <a:srgbClr val="FFC000"/>
                </a:solidFill>
              </a:rPr>
              <a:t>zmatrix</a:t>
            </a:r>
            <a:endParaRPr lang="en-US">
              <a:solidFill>
                <a:srgbClr val="FFC000"/>
              </a:solidFill>
            </a:endParaRPr>
          </a:p>
        </p:txBody>
      </p:sp>
      <p:sp>
        <p:nvSpPr>
          <p:cNvPr id="91139" name="Rectangle 3"/>
          <p:cNvSpPr>
            <a:spLocks noGrp="1" noChangeArrowheads="1"/>
          </p:cNvSpPr>
          <p:nvPr>
            <p:ph idx="1"/>
          </p:nvPr>
        </p:nvSpPr>
        <p:spPr/>
        <p:txBody>
          <a:bodyPr/>
          <a:lstStyle/>
          <a:p>
            <a:pPr>
              <a:buClr>
                <a:schemeClr val="tx1"/>
              </a:buClr>
              <a:buSzTx/>
            </a:pPr>
            <a:r>
              <a:rPr lang="en-US"/>
              <a:t>Distances and angles can be specified with variables</a:t>
            </a:r>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p:txBody>
      </p:sp>
      <p:sp>
        <p:nvSpPr>
          <p:cNvPr id="10" name="Rectangle 9"/>
          <p:cNvSpPr/>
          <p:nvPr/>
        </p:nvSpPr>
        <p:spPr>
          <a:xfrm>
            <a:off x="3591050" y="1518265"/>
            <a:ext cx="6287633" cy="3816429"/>
          </a:xfrm>
          <a:prstGeom prst="rect">
            <a:avLst/>
          </a:prstGeom>
          <a:solidFill>
            <a:srgbClr val="FFFF00">
              <a:alpha val="51000"/>
            </a:srgbClr>
          </a:solidFill>
        </p:spPr>
        <p:txBody>
          <a:bodyPr wrap="square">
            <a:spAutoFit/>
          </a:bodyPr>
          <a:lstStyle/>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pt-BR" sz="2200" b="1">
                <a:latin typeface="Courier New" panose="02070309020205020404" pitchFamily="49" charset="0"/>
                <a:cs typeface="Courier New" panose="02070309020205020404" pitchFamily="49" charset="0"/>
              </a:rPr>
              <a:t>geometry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pt-BR" sz="2200" b="1">
                <a:latin typeface="Courier New" panose="02070309020205020404" pitchFamily="49" charset="0"/>
                <a:cs typeface="Courier New" panose="02070309020205020404" pitchFamily="49" charset="0"/>
              </a:rPr>
              <a:t>    zmatrix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pt-BR" sz="2200" b="1">
                <a:latin typeface="Courier New" panose="02070309020205020404" pitchFamily="49" charset="0"/>
                <a:cs typeface="Courier New" panose="02070309020205020404" pitchFamily="49" charset="0"/>
              </a:rPr>
              <a:t>      O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pt-BR" sz="2200" b="1">
                <a:latin typeface="Courier New" panose="02070309020205020404" pitchFamily="49" charset="0"/>
                <a:cs typeface="Courier New" panose="02070309020205020404" pitchFamily="49" charset="0"/>
              </a:rPr>
              <a:t>      H1 O doh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pt-BR" sz="2200" b="1">
                <a:latin typeface="Courier New" panose="02070309020205020404" pitchFamily="49" charset="0"/>
                <a:cs typeface="Courier New" panose="02070309020205020404" pitchFamily="49" charset="0"/>
              </a:rPr>
              <a:t>      H2 O doh H1 ahoh</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pt-BR" sz="2200" b="1">
                <a:latin typeface="Courier New" panose="02070309020205020404" pitchFamily="49" charset="0"/>
                <a:cs typeface="Courier New" panose="02070309020205020404" pitchFamily="49" charset="0"/>
              </a:rPr>
              <a:t>      variables</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pt-BR" sz="2200" b="1">
                <a:latin typeface="Courier New" panose="02070309020205020404" pitchFamily="49" charset="0"/>
                <a:cs typeface="Courier New" panose="02070309020205020404" pitchFamily="49" charset="0"/>
              </a:rPr>
              <a:t>        </a:t>
            </a:r>
            <a:r>
              <a:rPr lang="pt-BR" sz="2200" b="1" err="1">
                <a:latin typeface="Courier New" panose="02070309020205020404" pitchFamily="49" charset="0"/>
                <a:cs typeface="Courier New" panose="02070309020205020404" pitchFamily="49" charset="0"/>
              </a:rPr>
              <a:t>ahoh</a:t>
            </a:r>
            <a:r>
              <a:rPr lang="pt-BR" sz="2200" b="1">
                <a:latin typeface="Courier New" panose="02070309020205020404" pitchFamily="49" charset="0"/>
                <a:cs typeface="Courier New" panose="02070309020205020404" pitchFamily="49" charset="0"/>
              </a:rPr>
              <a:t> 108.0</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pt-BR" sz="2200" b="1">
                <a:latin typeface="Courier New" panose="02070309020205020404" pitchFamily="49" charset="0"/>
                <a:cs typeface="Courier New" panose="02070309020205020404" pitchFamily="49" charset="0"/>
              </a:rPr>
              <a:t>      </a:t>
            </a:r>
            <a:r>
              <a:rPr lang="pt-BR" sz="2200" b="1" err="1">
                <a:latin typeface="Courier New" panose="02070309020205020404" pitchFamily="49" charset="0"/>
                <a:cs typeface="Courier New" panose="02070309020205020404" pitchFamily="49" charset="0"/>
              </a:rPr>
              <a:t>constant</a:t>
            </a:r>
            <a:endParaRPr lang="pt-BR" sz="2200" b="1">
              <a:latin typeface="Courier New" panose="02070309020205020404" pitchFamily="49" charset="0"/>
              <a:cs typeface="Courier New" panose="02070309020205020404" pitchFamily="49" charset="0"/>
            </a:endParaRP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pt-BR" sz="2200" b="1">
                <a:latin typeface="Courier New" panose="02070309020205020404" pitchFamily="49" charset="0"/>
                <a:cs typeface="Courier New" panose="02070309020205020404" pitchFamily="49" charset="0"/>
              </a:rPr>
              <a:t>        doh 0.95</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pt-BR" sz="2200" b="1">
                <a:latin typeface="Courier New" panose="02070309020205020404" pitchFamily="49" charset="0"/>
                <a:cs typeface="Courier New" panose="02070309020205020404" pitchFamily="49" charset="0"/>
              </a:rPr>
              <a:t>    end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 </a:t>
            </a:r>
            <a:r>
              <a:rPr lang="pt-BR" sz="2200" b="1">
                <a:latin typeface="Courier New" panose="02070309020205020404" pitchFamily="49" charset="0"/>
                <a:cs typeface="Courier New" panose="02070309020205020404" pitchFamily="49" charset="0"/>
              </a:rPr>
              <a:t>end </a:t>
            </a:r>
            <a:endParaRPr lang="en-GB" sz="2200" b="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77301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solidFill>
                  <a:srgbClr val="FFC000"/>
                </a:solidFill>
              </a:rPr>
              <a:t>Geometry Input: </a:t>
            </a:r>
            <a:r>
              <a:rPr lang="en-US" err="1">
                <a:solidFill>
                  <a:srgbClr val="FFC000"/>
                </a:solidFill>
              </a:rPr>
              <a:t>zcoord</a:t>
            </a:r>
            <a:endParaRPr lang="en-US">
              <a:solidFill>
                <a:srgbClr val="FFC000"/>
              </a:solidFill>
            </a:endParaRPr>
          </a:p>
        </p:txBody>
      </p:sp>
      <p:sp>
        <p:nvSpPr>
          <p:cNvPr id="91139" name="Rectangle 3"/>
          <p:cNvSpPr>
            <a:spLocks noGrp="1" noChangeArrowheads="1"/>
          </p:cNvSpPr>
          <p:nvPr>
            <p:ph idx="1"/>
          </p:nvPr>
        </p:nvSpPr>
        <p:spPr/>
        <p:txBody>
          <a:bodyPr/>
          <a:lstStyle/>
          <a:p>
            <a:pPr>
              <a:buClr>
                <a:schemeClr val="tx1"/>
              </a:buClr>
              <a:buSzTx/>
            </a:pPr>
            <a:r>
              <a:rPr lang="en-US"/>
              <a:t>Forcing internal coordinates (use with care …)</a:t>
            </a:r>
          </a:p>
        </p:txBody>
      </p:sp>
      <p:sp>
        <p:nvSpPr>
          <p:cNvPr id="10" name="Rectangle 9"/>
          <p:cNvSpPr/>
          <p:nvPr/>
        </p:nvSpPr>
        <p:spPr>
          <a:xfrm>
            <a:off x="3333137" y="1439502"/>
            <a:ext cx="8751012" cy="4809009"/>
          </a:xfrm>
          <a:prstGeom prst="rect">
            <a:avLst/>
          </a:prstGeom>
          <a:solidFill>
            <a:srgbClr val="FFFF00">
              <a:alpha val="50000"/>
            </a:srgbClr>
          </a:solidFill>
        </p:spPr>
        <p:txBody>
          <a:bodyPr wrap="square">
            <a:spAutoFit/>
          </a:bodyPr>
          <a:lstStyle/>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geometry </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Si       0.0000E+00  </a:t>
            </a:r>
            <a:r>
              <a:rPr lang="en-GB" sz="2000" b="1" err="1">
                <a:latin typeface="Courier New" panose="02070309020205020404" pitchFamily="49" charset="0"/>
                <a:cs typeface="Courier New" panose="02070309020205020404" pitchFamily="49" charset="0"/>
              </a:rPr>
              <a:t>0.0000E+00</a:t>
            </a:r>
            <a:r>
              <a:rPr lang="en-GB" sz="2000" b="1">
                <a:latin typeface="Courier New" panose="02070309020205020404" pitchFamily="49" charset="0"/>
                <a:cs typeface="Courier New" panose="02070309020205020404" pitchFamily="49" charset="0"/>
              </a:rPr>
              <a:t>  </a:t>
            </a:r>
            <a:r>
              <a:rPr lang="en-GB" sz="2000" b="1" err="1">
                <a:latin typeface="Courier New" panose="02070309020205020404" pitchFamily="49" charset="0"/>
                <a:cs typeface="Courier New" panose="02070309020205020404" pitchFamily="49" charset="0"/>
              </a:rPr>
              <a:t>0.0000E+00</a:t>
            </a:r>
            <a:endParaRPr lang="en-GB" sz="2000" b="1">
              <a:latin typeface="Courier New" panose="02070309020205020404" pitchFamily="49" charset="0"/>
              <a:cs typeface="Courier New" panose="02070309020205020404" pitchFamily="49" charset="0"/>
            </a:endParaRP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H       -0.9436E+00 -0.8807E+00  0.7319E+00</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H        0.7373E+00 -0.8179E+00 -0.9932E+00</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H       -0.7835E+00  0.1038E+01 -0.7137E+00</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Si       0.1699E+01  0.1556E+01  0.1695E+01</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H        0.7715E+00  0.2377E+01  0.2511E+01</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H        0.2544E+01  0.6805E+00  0.2539E+01</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H        0.2514E+01  0.2381E+01  0.7713E+00</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end</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000" b="1">
              <a:latin typeface="Courier New" panose="02070309020205020404" pitchFamily="49" charset="0"/>
              <a:cs typeface="Courier New" panose="02070309020205020404" pitchFamily="49" charset="0"/>
            </a:endParaRP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fix the Si-Si distance to 4.0 angstroms ###</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geometry adjust  # initial state</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a:t>
            </a:r>
            <a:r>
              <a:rPr lang="en-GB" sz="2000" b="1" err="1">
                <a:latin typeface="Courier New" panose="02070309020205020404" pitchFamily="49" charset="0"/>
                <a:cs typeface="Courier New" panose="02070309020205020404" pitchFamily="49" charset="0"/>
              </a:rPr>
              <a:t>zcoord</a:t>
            </a:r>
            <a:r>
              <a:rPr lang="en-GB" sz="2000" b="1">
                <a:latin typeface="Courier New" panose="02070309020205020404" pitchFamily="49" charset="0"/>
                <a:cs typeface="Courier New" panose="02070309020205020404" pitchFamily="49" charset="0"/>
              </a:rPr>
              <a:t>  </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bond 1 4 4.00 r constant</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end</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end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a:bodyPr>
          <a:lstStyle/>
          <a:p>
            <a:r>
              <a:rPr lang="en-US" sz="2800" err="1">
                <a:solidFill>
                  <a:srgbClr val="FCB813"/>
                </a:solidFill>
              </a:rPr>
              <a:t>NWChem</a:t>
            </a:r>
            <a:r>
              <a:rPr lang="en-US" sz="2800">
                <a:solidFill>
                  <a:srgbClr val="FCB813"/>
                </a:solidFill>
              </a:rPr>
              <a:t>:</a:t>
            </a:r>
            <a:br>
              <a:rPr lang="en-US" sz="2800">
                <a:solidFill>
                  <a:srgbClr val="FCB813"/>
                </a:solidFill>
              </a:rPr>
            </a:br>
            <a:r>
              <a:rPr lang="en-US" sz="2800">
                <a:solidFill>
                  <a:srgbClr val="FCB813"/>
                </a:solidFill>
              </a:rPr>
              <a:t>Background</a:t>
            </a:r>
          </a:p>
        </p:txBody>
      </p:sp>
      <p:sp>
        <p:nvSpPr>
          <p:cNvPr id="13315" name="Rectangle 3"/>
          <p:cNvSpPr>
            <a:spLocks noGrp="1" noChangeArrowheads="1"/>
          </p:cNvSpPr>
          <p:nvPr>
            <p:ph idx="1"/>
          </p:nvPr>
        </p:nvSpPr>
        <p:spPr/>
        <p:txBody>
          <a:bodyPr/>
          <a:lstStyle/>
          <a:p>
            <a:r>
              <a:rPr lang="en-US" altLang="en-US" sz="2500" err="1"/>
              <a:t>NWChem</a:t>
            </a:r>
            <a:r>
              <a:rPr lang="en-US" altLang="en-US" sz="2500"/>
              <a:t> is part of the Molecular Science Software Suite</a:t>
            </a:r>
            <a:endParaRPr lang="en-US" altLang="en-US" sz="1600"/>
          </a:p>
          <a:p>
            <a:endParaRPr lang="en-US" altLang="en-US" sz="2000"/>
          </a:p>
          <a:p>
            <a:endParaRPr lang="en-US" altLang="en-US" sz="2000"/>
          </a:p>
          <a:p>
            <a:endParaRPr lang="en-US" altLang="en-US" sz="2000"/>
          </a:p>
          <a:p>
            <a:endParaRPr lang="en-US" altLang="en-US" sz="2000"/>
          </a:p>
          <a:p>
            <a:endParaRPr lang="en-US" altLang="en-US" sz="2000"/>
          </a:p>
          <a:p>
            <a:endParaRPr lang="en-US" altLang="en-US" sz="2000"/>
          </a:p>
          <a:p>
            <a:pPr marL="0" indent="0">
              <a:buNone/>
            </a:pPr>
            <a:endParaRPr lang="en-US" altLang="en-US" sz="2000"/>
          </a:p>
          <a:p>
            <a:r>
              <a:rPr lang="en-US" altLang="en-US"/>
              <a:t>Designed and developed to be a highly efficient and portable </a:t>
            </a:r>
            <a:r>
              <a:rPr lang="en-US" altLang="en-US" b="1"/>
              <a:t>Massively Parallel</a:t>
            </a:r>
            <a:r>
              <a:rPr lang="en-US" altLang="en-US"/>
              <a:t> computational chemistry package</a:t>
            </a:r>
          </a:p>
          <a:p>
            <a:r>
              <a:rPr lang="en-US" altLang="en-US"/>
              <a:t>Provides computational chemistry solutions that are scalable with respect to chemical system size as well as MPP hardware size</a:t>
            </a:r>
            <a:endParaRPr lang="en-US"/>
          </a:p>
        </p:txBody>
      </p:sp>
      <p:pic>
        <p:nvPicPr>
          <p:cNvPr id="13316" name="Picture 5" descr="MS3_Main"/>
          <p:cNvPicPr>
            <a:picLocks noChangeAspect="1" noChangeArrowheads="1"/>
          </p:cNvPicPr>
          <p:nvPr/>
        </p:nvPicPr>
        <p:blipFill>
          <a:blip r:embed="rId3" cstate="print"/>
          <a:srcRect/>
          <a:stretch>
            <a:fillRect/>
          </a:stretch>
        </p:blipFill>
        <p:spPr bwMode="auto">
          <a:xfrm>
            <a:off x="3925571" y="1452564"/>
            <a:ext cx="3313113" cy="1146175"/>
          </a:xfrm>
          <a:prstGeom prst="rect">
            <a:avLst/>
          </a:prstGeom>
          <a:noFill/>
          <a:ln w="9525">
            <a:noFill/>
            <a:miter lim="800000"/>
            <a:headEnd/>
            <a:tailEnd/>
          </a:ln>
        </p:spPr>
      </p:pic>
      <p:pic>
        <p:nvPicPr>
          <p:cNvPr id="13318" name="Picture 7" descr="MS3_GATools"/>
          <p:cNvPicPr>
            <a:picLocks noChangeAspect="1" noChangeArrowheads="1"/>
          </p:cNvPicPr>
          <p:nvPr/>
        </p:nvPicPr>
        <p:blipFill>
          <a:blip r:embed="rId4" cstate="print"/>
          <a:srcRect/>
          <a:stretch>
            <a:fillRect/>
          </a:stretch>
        </p:blipFill>
        <p:spPr bwMode="auto">
          <a:xfrm>
            <a:off x="6479859" y="2452688"/>
            <a:ext cx="2901379" cy="976312"/>
          </a:xfrm>
          <a:prstGeom prst="rect">
            <a:avLst/>
          </a:prstGeom>
          <a:noFill/>
          <a:ln w="9525">
            <a:noFill/>
            <a:miter lim="800000"/>
            <a:headEnd/>
            <a:tailEnd/>
          </a:ln>
        </p:spPr>
      </p:pic>
      <p:pic>
        <p:nvPicPr>
          <p:cNvPr id="13317" name="Picture 6" descr="MS3_NWChem"/>
          <p:cNvPicPr>
            <a:picLocks noChangeAspect="1" noChangeArrowheads="1"/>
          </p:cNvPicPr>
          <p:nvPr/>
        </p:nvPicPr>
        <p:blipFill>
          <a:blip r:embed="rId5" cstate="print"/>
          <a:srcRect/>
          <a:stretch>
            <a:fillRect/>
          </a:stretch>
        </p:blipFill>
        <p:spPr bwMode="auto">
          <a:xfrm>
            <a:off x="6479858" y="1452564"/>
            <a:ext cx="3119883" cy="105410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solidFill>
                  <a:srgbClr val="FFC000"/>
                </a:solidFill>
              </a:rPr>
              <a:t>Geometry Input: system</a:t>
            </a:r>
          </a:p>
        </p:txBody>
      </p:sp>
      <p:sp>
        <p:nvSpPr>
          <p:cNvPr id="91139" name="Rectangle 3"/>
          <p:cNvSpPr>
            <a:spLocks noGrp="1" noChangeArrowheads="1"/>
          </p:cNvSpPr>
          <p:nvPr>
            <p:ph idx="1"/>
          </p:nvPr>
        </p:nvSpPr>
        <p:spPr/>
        <p:txBody>
          <a:bodyPr/>
          <a:lstStyle/>
          <a:p>
            <a:pPr>
              <a:buClr>
                <a:schemeClr val="tx1"/>
              </a:buClr>
              <a:buSzTx/>
            </a:pPr>
            <a:r>
              <a:rPr lang="en-US"/>
              <a:t>Crystal lattice, used in plane wave code, for 3-D periodic systems (crystals)</a:t>
            </a:r>
          </a:p>
        </p:txBody>
      </p:sp>
      <p:sp>
        <p:nvSpPr>
          <p:cNvPr id="10" name="Rectangle 9"/>
          <p:cNvSpPr/>
          <p:nvPr/>
        </p:nvSpPr>
        <p:spPr>
          <a:xfrm>
            <a:off x="3333136" y="1430578"/>
            <a:ext cx="7973346" cy="5363007"/>
          </a:xfrm>
          <a:prstGeom prst="rect">
            <a:avLst/>
          </a:prstGeom>
          <a:solidFill>
            <a:srgbClr val="FFFF00">
              <a:alpha val="49313"/>
            </a:srgbClr>
          </a:solidFill>
        </p:spPr>
        <p:txBody>
          <a:bodyPr wrap="square">
            <a:spAutoFit/>
          </a:bodyPr>
          <a:lstStyle/>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geometry units angstroms </a:t>
            </a:r>
            <a:r>
              <a:rPr lang="en-GB" sz="2000" b="1" err="1">
                <a:latin typeface="Courier New" panose="02070309020205020404" pitchFamily="49" charset="0"/>
                <a:cs typeface="Courier New" panose="02070309020205020404" pitchFamily="49" charset="0"/>
              </a:rPr>
              <a:t>center</a:t>
            </a:r>
            <a:r>
              <a:rPr lang="en-GB" sz="2000" b="1">
                <a:latin typeface="Courier New" panose="02070309020205020404" pitchFamily="49" charset="0"/>
                <a:cs typeface="Courier New" panose="02070309020205020404" pitchFamily="49" charset="0"/>
              </a:rPr>
              <a:t> </a:t>
            </a:r>
            <a:r>
              <a:rPr lang="en-GB" sz="2000" b="1" err="1">
                <a:latin typeface="Courier New" panose="02070309020205020404" pitchFamily="49" charset="0"/>
                <a:cs typeface="Courier New" panose="02070309020205020404" pitchFamily="49" charset="0"/>
              </a:rPr>
              <a:t>noautosym</a:t>
            </a:r>
            <a:r>
              <a:rPr lang="en-GB" sz="2000" b="1">
                <a:latin typeface="Courier New" panose="02070309020205020404" pitchFamily="49" charset="0"/>
                <a:cs typeface="Courier New" panose="02070309020205020404" pitchFamily="49" charset="0"/>
              </a:rPr>
              <a:t> </a:t>
            </a:r>
            <a:r>
              <a:rPr lang="en-GB" sz="2000" b="1" err="1">
                <a:latin typeface="Courier New" panose="02070309020205020404" pitchFamily="49" charset="0"/>
                <a:cs typeface="Courier New" panose="02070309020205020404" pitchFamily="49" charset="0"/>
              </a:rPr>
              <a:t>noautoz</a:t>
            </a:r>
            <a:r>
              <a:rPr lang="en-GB" sz="2000" b="1">
                <a:latin typeface="Courier New" panose="02070309020205020404" pitchFamily="49" charset="0"/>
                <a:cs typeface="Courier New" panose="02070309020205020404" pitchFamily="49" charset="0"/>
              </a:rPr>
              <a:t> print</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system crystal</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a:t>
            </a:r>
            <a:r>
              <a:rPr lang="en-GB" sz="2000" b="1" err="1">
                <a:latin typeface="Courier New" panose="02070309020205020404" pitchFamily="49" charset="0"/>
                <a:cs typeface="Courier New" panose="02070309020205020404" pitchFamily="49" charset="0"/>
              </a:rPr>
              <a:t>lat_a</a:t>
            </a:r>
            <a:r>
              <a:rPr lang="en-GB" sz="2000" b="1">
                <a:latin typeface="Courier New" panose="02070309020205020404" pitchFamily="49" charset="0"/>
                <a:cs typeface="Courier New" panose="02070309020205020404" pitchFamily="49" charset="0"/>
              </a:rPr>
              <a:t> 3.625d0      #diamond</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a:t>
            </a:r>
            <a:r>
              <a:rPr lang="en-GB" sz="2000" b="1" err="1">
                <a:latin typeface="Courier New" panose="02070309020205020404" pitchFamily="49" charset="0"/>
                <a:cs typeface="Courier New" panose="02070309020205020404" pitchFamily="49" charset="0"/>
              </a:rPr>
              <a:t>lat_b</a:t>
            </a:r>
            <a:r>
              <a:rPr lang="en-GB" sz="2000" b="1">
                <a:latin typeface="Courier New" panose="02070309020205020404" pitchFamily="49" charset="0"/>
                <a:cs typeface="Courier New" panose="02070309020205020404" pitchFamily="49" charset="0"/>
              </a:rPr>
              <a:t> 3.625d0</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a:t>
            </a:r>
            <a:r>
              <a:rPr lang="en-GB" sz="2000" b="1" err="1">
                <a:latin typeface="Courier New" panose="02070309020205020404" pitchFamily="49" charset="0"/>
                <a:cs typeface="Courier New" panose="02070309020205020404" pitchFamily="49" charset="0"/>
              </a:rPr>
              <a:t>lat_c</a:t>
            </a:r>
            <a:r>
              <a:rPr lang="en-GB" sz="2000" b="1">
                <a:latin typeface="Courier New" panose="02070309020205020404" pitchFamily="49" charset="0"/>
                <a:cs typeface="Courier New" panose="02070309020205020404" pitchFamily="49" charset="0"/>
              </a:rPr>
              <a:t> 3.625d0</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alpha 90.0d0</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beta  90.0d0</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gamma 90.0d0</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end</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C     -0.50000d0  -0.50000d0  -0.50000d0</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C      0.00000d0   </a:t>
            </a:r>
            <a:r>
              <a:rPr lang="en-GB" sz="2000" b="1" err="1">
                <a:latin typeface="Courier New" panose="02070309020205020404" pitchFamily="49" charset="0"/>
                <a:cs typeface="Courier New" panose="02070309020205020404" pitchFamily="49" charset="0"/>
              </a:rPr>
              <a:t>0.00000d0</a:t>
            </a:r>
            <a:r>
              <a:rPr lang="en-GB" sz="2000" b="1">
                <a:latin typeface="Courier New" panose="02070309020205020404" pitchFamily="49" charset="0"/>
                <a:cs typeface="Courier New" panose="02070309020205020404" pitchFamily="49" charset="0"/>
              </a:rPr>
              <a:t>  -0.50000d0</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C      0.00000d0  -0.50000d0   0.00000d0</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C     -0.50000d0   0.00000d0   </a:t>
            </a:r>
            <a:r>
              <a:rPr lang="en-GB" sz="2000" b="1" err="1">
                <a:latin typeface="Courier New" panose="02070309020205020404" pitchFamily="49" charset="0"/>
                <a:cs typeface="Courier New" panose="02070309020205020404" pitchFamily="49" charset="0"/>
              </a:rPr>
              <a:t>0.00000d0</a:t>
            </a:r>
            <a:endParaRPr lang="en-GB" sz="2000" b="1">
              <a:latin typeface="Courier New" panose="02070309020205020404" pitchFamily="49" charset="0"/>
              <a:cs typeface="Courier New" panose="02070309020205020404" pitchFamily="49" charset="0"/>
            </a:endParaRP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C     -0.25000d0  -0.25000d0  -0.25000d0</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C      0.25000d0   </a:t>
            </a:r>
            <a:r>
              <a:rPr lang="en-GB" sz="2000" b="1" err="1">
                <a:latin typeface="Courier New" panose="02070309020205020404" pitchFamily="49" charset="0"/>
                <a:cs typeface="Courier New" panose="02070309020205020404" pitchFamily="49" charset="0"/>
              </a:rPr>
              <a:t>0.25000d0</a:t>
            </a:r>
            <a:r>
              <a:rPr lang="en-GB" sz="2000" b="1">
                <a:latin typeface="Courier New" panose="02070309020205020404" pitchFamily="49" charset="0"/>
                <a:cs typeface="Courier New" panose="02070309020205020404" pitchFamily="49" charset="0"/>
              </a:rPr>
              <a:t>  -0.25000d0</a:t>
            </a: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C      0.25000d0  -0.25000d0   </a:t>
            </a:r>
            <a:r>
              <a:rPr lang="en-GB" sz="2000" b="1" err="1">
                <a:latin typeface="Courier New" panose="02070309020205020404" pitchFamily="49" charset="0"/>
                <a:cs typeface="Courier New" panose="02070309020205020404" pitchFamily="49" charset="0"/>
              </a:rPr>
              <a:t>0.25000d0</a:t>
            </a:r>
            <a:endParaRPr lang="en-GB" sz="2000" b="1">
              <a:latin typeface="Courier New" panose="02070309020205020404" pitchFamily="49" charset="0"/>
              <a:cs typeface="Courier New" panose="02070309020205020404" pitchFamily="49" charset="0"/>
            </a:endParaRP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  C     -0.25000d0   </a:t>
            </a:r>
            <a:r>
              <a:rPr lang="en-GB" sz="2000" b="1" err="1">
                <a:latin typeface="Courier New" panose="02070309020205020404" pitchFamily="49" charset="0"/>
                <a:cs typeface="Courier New" panose="02070309020205020404" pitchFamily="49" charset="0"/>
              </a:rPr>
              <a:t>0.25000d0</a:t>
            </a:r>
            <a:r>
              <a:rPr lang="en-GB" sz="2000" b="1">
                <a:latin typeface="Courier New" panose="02070309020205020404" pitchFamily="49" charset="0"/>
                <a:cs typeface="Courier New" panose="02070309020205020404" pitchFamily="49" charset="0"/>
              </a:rPr>
              <a:t>   </a:t>
            </a:r>
            <a:r>
              <a:rPr lang="en-GB" sz="2000" b="1" err="1">
                <a:latin typeface="Courier New" panose="02070309020205020404" pitchFamily="49" charset="0"/>
                <a:cs typeface="Courier New" panose="02070309020205020404" pitchFamily="49" charset="0"/>
              </a:rPr>
              <a:t>0.25000d0</a:t>
            </a:r>
            <a:endParaRPr lang="en-GB" sz="2000" b="1">
              <a:latin typeface="Courier New" panose="02070309020205020404" pitchFamily="49" charset="0"/>
              <a:cs typeface="Courier New" panose="02070309020205020404" pitchFamily="49" charset="0"/>
            </a:endParaRPr>
          </a:p>
          <a:p>
            <a:pPr marL="739775" lvl="1" indent="-282575">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000" b="1">
                <a:latin typeface="Courier New" panose="02070309020205020404" pitchFamily="49" charset="0"/>
                <a:cs typeface="Courier New" panose="02070309020205020404" pitchFamily="49" charset="0"/>
              </a:rPr>
              <a:t>end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solidFill>
                  <a:srgbClr val="FFC000"/>
                </a:solidFill>
              </a:rPr>
              <a:t>Basis Set Input: Using libraries</a:t>
            </a:r>
          </a:p>
        </p:txBody>
      </p:sp>
      <p:sp>
        <p:nvSpPr>
          <p:cNvPr id="91139" name="Rectangle 3"/>
          <p:cNvSpPr>
            <a:spLocks noGrp="1" noChangeArrowheads="1"/>
          </p:cNvSpPr>
          <p:nvPr>
            <p:ph idx="1"/>
          </p:nvPr>
        </p:nvSpPr>
        <p:spPr/>
        <p:txBody>
          <a:bodyPr/>
          <a:lstStyle/>
          <a:p>
            <a:pPr>
              <a:buClr>
                <a:schemeClr val="tx1"/>
              </a:buClr>
              <a:buSzTx/>
            </a:pPr>
            <a:r>
              <a:rPr lang="en-US"/>
              <a:t>Atoms can be defined by symbol and name</a:t>
            </a:r>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r>
              <a:rPr lang="en-US"/>
              <a:t>* (asterisk) can be used to state that all atoms in the system should be using the same basis set type</a:t>
            </a:r>
          </a:p>
        </p:txBody>
      </p:sp>
      <p:sp>
        <p:nvSpPr>
          <p:cNvPr id="10" name="Rectangle 9"/>
          <p:cNvSpPr/>
          <p:nvPr/>
        </p:nvSpPr>
        <p:spPr>
          <a:xfrm>
            <a:off x="3066757" y="1297260"/>
            <a:ext cx="9125243" cy="1708160"/>
          </a:xfrm>
          <a:prstGeom prst="rect">
            <a:avLst/>
          </a:prstGeom>
          <a:solidFill>
            <a:srgbClr val="92D050">
              <a:alpha val="50049"/>
            </a:srgbClr>
          </a:solidFill>
        </p:spPr>
        <p:txBody>
          <a:bodyPr wrap="square">
            <a:spAutoFit/>
          </a:bodyPr>
          <a:lstStyle/>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100" b="1">
                <a:latin typeface="Courier New" panose="02070309020205020404" pitchFamily="49" charset="0"/>
                <a:cs typeface="Courier New" panose="02070309020205020404" pitchFamily="49" charset="0"/>
              </a:rPr>
              <a:t>basis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100" b="1">
                <a:latin typeface="Courier New" panose="02070309020205020404" pitchFamily="49" charset="0"/>
                <a:cs typeface="Courier New" panose="02070309020205020404" pitchFamily="49" charset="0"/>
              </a:rPr>
              <a:t>     O library cc-</a:t>
            </a:r>
            <a:r>
              <a:rPr lang="en-US" sz="2100" b="1" err="1">
                <a:latin typeface="Courier New" panose="02070309020205020404" pitchFamily="49" charset="0"/>
                <a:cs typeface="Courier New" panose="02070309020205020404" pitchFamily="49" charset="0"/>
              </a:rPr>
              <a:t>pvdz</a:t>
            </a:r>
            <a:r>
              <a:rPr lang="en-US" sz="2100" b="1">
                <a:latin typeface="Courier New" panose="02070309020205020404" pitchFamily="49" charset="0"/>
                <a:cs typeface="Courier New" panose="02070309020205020404" pitchFamily="49" charset="0"/>
              </a:rPr>
              <a:t>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100" b="1">
                <a:latin typeface="Courier New" panose="02070309020205020404" pitchFamily="49" charset="0"/>
                <a:cs typeface="Courier New" panose="02070309020205020404" pitchFamily="49" charset="0"/>
              </a:rPr>
              <a:t>     H1 library cc-</a:t>
            </a:r>
            <a:r>
              <a:rPr lang="en-US" sz="2100" b="1" err="1">
                <a:latin typeface="Courier New" panose="02070309020205020404" pitchFamily="49" charset="0"/>
                <a:cs typeface="Courier New" panose="02070309020205020404" pitchFamily="49" charset="0"/>
              </a:rPr>
              <a:t>pvdz</a:t>
            </a:r>
            <a:r>
              <a:rPr lang="en-US" sz="2100" b="1">
                <a:latin typeface="Courier New" panose="02070309020205020404" pitchFamily="49" charset="0"/>
                <a:cs typeface="Courier New" panose="02070309020205020404" pitchFamily="49" charset="0"/>
              </a:rPr>
              <a:t> file /home/me/</a:t>
            </a:r>
            <a:r>
              <a:rPr lang="en-US" sz="2100" b="1" err="1">
                <a:latin typeface="Courier New" panose="02070309020205020404" pitchFamily="49" charset="0"/>
                <a:cs typeface="Courier New" panose="02070309020205020404" pitchFamily="49" charset="0"/>
              </a:rPr>
              <a:t>nwchem</a:t>
            </a:r>
            <a:r>
              <a:rPr lang="en-US" sz="2100" b="1">
                <a:latin typeface="Courier New" panose="02070309020205020404" pitchFamily="49" charset="0"/>
                <a:cs typeface="Courier New" panose="02070309020205020404" pitchFamily="49" charset="0"/>
              </a:rPr>
              <a:t>/libraries/</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100" b="1">
                <a:latin typeface="Courier New" panose="02070309020205020404" pitchFamily="49" charset="0"/>
                <a:cs typeface="Courier New" panose="02070309020205020404" pitchFamily="49" charset="0"/>
              </a:rPr>
              <a:t>     H2 library sto-3g</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100" b="1">
                <a:latin typeface="Courier New" panose="02070309020205020404" pitchFamily="49" charset="0"/>
                <a:cs typeface="Courier New" panose="02070309020205020404" pitchFamily="49" charset="0"/>
              </a:rPr>
              <a:t>end</a:t>
            </a:r>
            <a:endParaRPr lang="en-GB" sz="2100" b="1">
              <a:latin typeface="Courier New" panose="02070309020205020404" pitchFamily="49" charset="0"/>
              <a:cs typeface="Courier New" panose="02070309020205020404" pitchFamily="49" charset="0"/>
            </a:endParaRPr>
          </a:p>
        </p:txBody>
      </p:sp>
      <p:sp>
        <p:nvSpPr>
          <p:cNvPr id="6" name="Rectangle 5"/>
          <p:cNvSpPr/>
          <p:nvPr/>
        </p:nvSpPr>
        <p:spPr>
          <a:xfrm>
            <a:off x="3083321" y="4262675"/>
            <a:ext cx="8196867" cy="1061829"/>
          </a:xfrm>
          <a:prstGeom prst="rect">
            <a:avLst/>
          </a:prstGeom>
          <a:solidFill>
            <a:srgbClr val="92D050">
              <a:alpha val="50140"/>
            </a:srgbClr>
          </a:solidFill>
        </p:spPr>
        <p:txBody>
          <a:bodyPr wrap="square">
            <a:spAutoFit/>
          </a:bodyPr>
          <a:lstStyle/>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100" b="1">
                <a:latin typeface="Courier New" panose="02070309020205020404" pitchFamily="49" charset="0"/>
                <a:cs typeface="Courier New" panose="02070309020205020404" pitchFamily="49" charset="0"/>
              </a:rPr>
              <a:t>basis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100" b="1">
                <a:latin typeface="Courier New" panose="02070309020205020404" pitchFamily="49" charset="0"/>
                <a:cs typeface="Courier New" panose="02070309020205020404" pitchFamily="49" charset="0"/>
              </a:rPr>
              <a:t>     * library cc-</a:t>
            </a:r>
            <a:r>
              <a:rPr lang="en-US" sz="2100" b="1" err="1">
                <a:latin typeface="Courier New" panose="02070309020205020404" pitchFamily="49" charset="0"/>
                <a:cs typeface="Courier New" panose="02070309020205020404" pitchFamily="49" charset="0"/>
              </a:rPr>
              <a:t>pvdz</a:t>
            </a:r>
            <a:r>
              <a:rPr lang="en-US" sz="2100" b="1">
                <a:latin typeface="Courier New" panose="02070309020205020404" pitchFamily="49" charset="0"/>
                <a:cs typeface="Courier New" panose="02070309020205020404" pitchFamily="49" charset="0"/>
              </a:rPr>
              <a:t>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100" b="1">
                <a:latin typeface="Courier New" panose="02070309020205020404" pitchFamily="49" charset="0"/>
                <a:cs typeface="Courier New" panose="02070309020205020404" pitchFamily="49" charset="0"/>
              </a:rPr>
              <a:t>end</a:t>
            </a:r>
            <a:endParaRPr lang="en-GB" sz="2100" b="1">
              <a:latin typeface="Courier New" panose="02070309020205020404" pitchFamily="49" charset="0"/>
              <a:cs typeface="Courier New" panose="02070309020205020404" pitchFamily="49"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solidFill>
                  <a:srgbClr val="FFC000"/>
                </a:solidFill>
              </a:rPr>
              <a:t>Basis Set Input: Explicit basis sets</a:t>
            </a:r>
          </a:p>
        </p:txBody>
      </p:sp>
      <p:sp>
        <p:nvSpPr>
          <p:cNvPr id="91139" name="Rectangle 3"/>
          <p:cNvSpPr>
            <a:spLocks noGrp="1" noChangeArrowheads="1"/>
          </p:cNvSpPr>
          <p:nvPr>
            <p:ph idx="1"/>
          </p:nvPr>
        </p:nvSpPr>
        <p:spPr/>
        <p:txBody>
          <a:bodyPr/>
          <a:lstStyle/>
          <a:p>
            <a:pPr>
              <a:buClr>
                <a:schemeClr val="tx1"/>
              </a:buClr>
              <a:buSzTx/>
            </a:pPr>
            <a:r>
              <a:rPr lang="en-US"/>
              <a:t>Basis set input can be done with exponents and coefficients</a:t>
            </a:r>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p:txBody>
      </p:sp>
      <p:sp>
        <p:nvSpPr>
          <p:cNvPr id="10" name="Rectangle 9"/>
          <p:cNvSpPr/>
          <p:nvPr/>
        </p:nvSpPr>
        <p:spPr>
          <a:xfrm>
            <a:off x="3770143" y="1497668"/>
            <a:ext cx="7354016" cy="3816429"/>
          </a:xfrm>
          <a:prstGeom prst="rect">
            <a:avLst/>
          </a:prstGeom>
          <a:solidFill>
            <a:srgbClr val="92D050">
              <a:alpha val="50376"/>
            </a:srgbClr>
          </a:solidFill>
        </p:spPr>
        <p:txBody>
          <a:bodyPr wrap="square">
            <a:spAutoFit/>
          </a:bodyPr>
          <a:lstStyle/>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200" b="1">
                <a:latin typeface="Courier New" panose="02070309020205020404" pitchFamily="49" charset="0"/>
                <a:cs typeface="Courier New" panose="02070309020205020404" pitchFamily="49" charset="0"/>
              </a:rPr>
              <a:t>basis spherical</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200" b="1">
                <a:latin typeface="Courier New" panose="02070309020205020404" pitchFamily="49" charset="0"/>
                <a:cs typeface="Courier New" panose="02070309020205020404" pitchFamily="49" charset="0"/>
              </a:rPr>
              <a:t>  H s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200" b="1">
                <a:latin typeface="Courier New" panose="02070309020205020404" pitchFamily="49" charset="0"/>
                <a:cs typeface="Courier New" panose="02070309020205020404" pitchFamily="49" charset="0"/>
              </a:rPr>
              <a:t>    13.0100 0.019685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200" b="1">
                <a:latin typeface="Courier New" panose="02070309020205020404" pitchFamily="49" charset="0"/>
                <a:cs typeface="Courier New" panose="02070309020205020404" pitchFamily="49" charset="0"/>
              </a:rPr>
              <a:t>    1.9620   0.137977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200" b="1">
                <a:latin typeface="Courier New" panose="02070309020205020404" pitchFamily="49" charset="0"/>
                <a:cs typeface="Courier New" panose="02070309020205020404" pitchFamily="49" charset="0"/>
              </a:rPr>
              <a:t>    0.4446   0.478148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200" b="1">
                <a:latin typeface="Courier New" panose="02070309020205020404" pitchFamily="49" charset="0"/>
                <a:cs typeface="Courier New" panose="02070309020205020404" pitchFamily="49" charset="0"/>
              </a:rPr>
              <a:t>    0.1220   0.501240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200" b="1">
                <a:latin typeface="Courier New" panose="02070309020205020404" pitchFamily="49" charset="0"/>
                <a:cs typeface="Courier New" panose="02070309020205020404" pitchFamily="49" charset="0"/>
              </a:rPr>
              <a:t> H s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200" b="1">
                <a:latin typeface="Courier New" panose="02070309020205020404" pitchFamily="49" charset="0"/>
                <a:cs typeface="Courier New" panose="02070309020205020404" pitchFamily="49" charset="0"/>
              </a:rPr>
              <a:t>    0.1220   1.000000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200" b="1">
                <a:latin typeface="Courier New" panose="02070309020205020404" pitchFamily="49" charset="0"/>
                <a:cs typeface="Courier New" panose="02070309020205020404" pitchFamily="49" charset="0"/>
              </a:rPr>
              <a:t> H p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200" b="1">
                <a:latin typeface="Courier New" panose="02070309020205020404" pitchFamily="49" charset="0"/>
                <a:cs typeface="Courier New" panose="02070309020205020404" pitchFamily="49" charset="0"/>
              </a:rPr>
              <a:t>    0.7270 1.000000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200" b="1">
                <a:latin typeface="Courier New" panose="02070309020205020404" pitchFamily="49" charset="0"/>
                <a:cs typeface="Courier New" panose="02070309020205020404" pitchFamily="49" charset="0"/>
              </a:rPr>
              <a:t>end</a:t>
            </a:r>
            <a:endParaRPr lang="en-GB" sz="2200" b="1">
              <a:latin typeface="Courier New" panose="02070309020205020404" pitchFamily="49" charset="0"/>
              <a:cs typeface="Courier New" panose="02070309020205020404" pitchFamily="49"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solidFill>
                  <a:srgbClr val="FFC000"/>
                </a:solidFill>
              </a:rPr>
              <a:t>Basis Set Input: Explicit basis sets</a:t>
            </a:r>
          </a:p>
        </p:txBody>
      </p:sp>
      <p:sp>
        <p:nvSpPr>
          <p:cNvPr id="91139" name="Rectangle 3"/>
          <p:cNvSpPr>
            <a:spLocks noGrp="1" noChangeArrowheads="1"/>
          </p:cNvSpPr>
          <p:nvPr>
            <p:ph idx="1"/>
          </p:nvPr>
        </p:nvSpPr>
        <p:spPr/>
        <p:txBody>
          <a:bodyPr/>
          <a:lstStyle/>
          <a:p>
            <a:pPr>
              <a:buClr>
                <a:schemeClr val="tx1"/>
              </a:buClr>
              <a:buSzTx/>
            </a:pPr>
            <a:r>
              <a:rPr lang="en-US"/>
              <a:t>Libraries and explicit input can be used together</a:t>
            </a:r>
          </a:p>
          <a:p>
            <a:pPr marL="0" indent="0">
              <a:buClr>
                <a:schemeClr val="tx1"/>
              </a:buClr>
              <a:buNone/>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r>
              <a:rPr lang="en-US"/>
              <a:t>Main library in sync with the obsolete Basis Set Exchange</a:t>
            </a:r>
          </a:p>
          <a:p>
            <a:pPr lvl="1">
              <a:buClr>
                <a:schemeClr val="tx1"/>
              </a:buClr>
              <a:buSzTx/>
            </a:pPr>
            <a:r>
              <a:rPr lang="en-US">
                <a:hlinkClick r:id="rId3"/>
              </a:rPr>
              <a:t>https://bse.pnl.gov</a:t>
            </a:r>
            <a:endParaRPr lang="en-US"/>
          </a:p>
          <a:p>
            <a:pPr>
              <a:buClr>
                <a:schemeClr val="tx1"/>
              </a:buClr>
              <a:buSzTx/>
            </a:pPr>
            <a:r>
              <a:rPr lang="en-US"/>
              <a:t>Alternative library in sync with the current Basis Set Exchange</a:t>
            </a:r>
          </a:p>
          <a:p>
            <a:pPr lvl="1">
              <a:buClr>
                <a:schemeClr val="tx1"/>
              </a:buClr>
              <a:buSzTx/>
            </a:pPr>
            <a:r>
              <a:rPr lang="en-US"/>
              <a:t>https://</a:t>
            </a:r>
            <a:r>
              <a:rPr lang="en-US" err="1"/>
              <a:t>www.basissetexchange.org</a:t>
            </a:r>
            <a:r>
              <a:rPr lang="en-US"/>
              <a:t>/</a:t>
            </a:r>
          </a:p>
          <a:p>
            <a:pPr marL="0" indent="0">
              <a:buClr>
                <a:schemeClr val="tx1"/>
              </a:buClr>
              <a:buNone/>
            </a:pPr>
            <a:endParaRPr lang="en-US"/>
          </a:p>
        </p:txBody>
      </p:sp>
      <p:sp>
        <p:nvSpPr>
          <p:cNvPr id="10" name="Rectangle 9"/>
          <p:cNvSpPr/>
          <p:nvPr/>
        </p:nvSpPr>
        <p:spPr>
          <a:xfrm>
            <a:off x="3165232" y="1404215"/>
            <a:ext cx="7157068" cy="1785104"/>
          </a:xfrm>
          <a:prstGeom prst="rect">
            <a:avLst/>
          </a:prstGeom>
          <a:solidFill>
            <a:srgbClr val="92D050">
              <a:alpha val="48000"/>
            </a:srgbClr>
          </a:solidFill>
        </p:spPr>
        <p:txBody>
          <a:bodyPr wrap="square">
            <a:spAutoFit/>
          </a:bodyPr>
          <a:lstStyle/>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200" b="1">
                <a:latin typeface="Courier New" panose="02070309020205020404" pitchFamily="49" charset="0"/>
                <a:cs typeface="Courier New" panose="02070309020205020404" pitchFamily="49" charset="0"/>
              </a:rPr>
              <a:t>basis spherical</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200" b="1">
                <a:latin typeface="Courier New" panose="02070309020205020404" pitchFamily="49" charset="0"/>
                <a:cs typeface="Courier New" panose="02070309020205020404" pitchFamily="49" charset="0"/>
              </a:rPr>
              <a:t>  * library cc-</a:t>
            </a:r>
            <a:r>
              <a:rPr lang="en-US" sz="2200" b="1" err="1">
                <a:latin typeface="Courier New" panose="02070309020205020404" pitchFamily="49" charset="0"/>
                <a:cs typeface="Courier New" panose="02070309020205020404" pitchFamily="49" charset="0"/>
              </a:rPr>
              <a:t>pvdz</a:t>
            </a:r>
            <a:r>
              <a:rPr lang="en-US" sz="2200" b="1">
                <a:latin typeface="Courier New" panose="02070309020205020404" pitchFamily="49" charset="0"/>
                <a:cs typeface="Courier New" panose="02070309020205020404" pitchFamily="49" charset="0"/>
              </a:rPr>
              <a:t>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200" b="1">
                <a:latin typeface="Courier New" panose="02070309020205020404" pitchFamily="49" charset="0"/>
                <a:cs typeface="Courier New" panose="02070309020205020404" pitchFamily="49" charset="0"/>
              </a:rPr>
              <a:t>H p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200" b="1">
                <a:latin typeface="Courier New" panose="02070309020205020404" pitchFamily="49" charset="0"/>
                <a:cs typeface="Courier New" panose="02070309020205020404" pitchFamily="49" charset="0"/>
              </a:rPr>
              <a:t>  0.007270 1.000000 </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200" b="1">
                <a:latin typeface="Courier New" panose="02070309020205020404" pitchFamily="49" charset="0"/>
                <a:cs typeface="Courier New" panose="02070309020205020404" pitchFamily="49" charset="0"/>
              </a:rPr>
              <a:t>end</a:t>
            </a:r>
            <a:endParaRPr lang="en-GB" sz="2200" b="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41747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solidFill>
                  <a:srgbClr val="FFC000"/>
                </a:solidFill>
              </a:rPr>
              <a:t>Task Input</a:t>
            </a:r>
          </a:p>
        </p:txBody>
      </p:sp>
      <p:sp>
        <p:nvSpPr>
          <p:cNvPr id="91139" name="Rectangle 3"/>
          <p:cNvSpPr>
            <a:spLocks noGrp="1" noChangeArrowheads="1"/>
          </p:cNvSpPr>
          <p:nvPr>
            <p:ph idx="1"/>
          </p:nvPr>
        </p:nvSpPr>
        <p:spPr>
          <a:xfrm>
            <a:off x="3501948" y="481146"/>
            <a:ext cx="8463450" cy="587222"/>
          </a:xfrm>
        </p:spPr>
        <p:txBody>
          <a:bodyPr/>
          <a:lstStyle/>
          <a:p>
            <a:pPr>
              <a:buClr>
                <a:schemeClr val="tx1"/>
              </a:buClr>
              <a:buSzTx/>
            </a:pPr>
            <a:r>
              <a:rPr lang="en-US"/>
              <a:t>The Task directive tells </a:t>
            </a:r>
            <a:r>
              <a:rPr lang="en-US" err="1"/>
              <a:t>NWChem</a:t>
            </a:r>
            <a:r>
              <a:rPr lang="en-US"/>
              <a:t> what it should do</a:t>
            </a:r>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marL="0" indent="0">
              <a:buClr>
                <a:schemeClr val="tx1"/>
              </a:buClr>
              <a:buNone/>
            </a:pPr>
            <a:endParaRPr lang="en-US"/>
          </a:p>
        </p:txBody>
      </p:sp>
      <p:sp>
        <p:nvSpPr>
          <p:cNvPr id="10" name="Rectangle 9"/>
          <p:cNvSpPr/>
          <p:nvPr/>
        </p:nvSpPr>
        <p:spPr>
          <a:xfrm>
            <a:off x="3357187" y="1634648"/>
            <a:ext cx="8439397" cy="4154984"/>
          </a:xfrm>
          <a:prstGeom prst="rect">
            <a:avLst/>
          </a:prstGeom>
          <a:solidFill>
            <a:srgbClr val="FFC000">
              <a:alpha val="50942"/>
            </a:srgbClr>
          </a:solidFill>
        </p:spPr>
        <p:txBody>
          <a:bodyPr wrap="square">
            <a:spAutoFit/>
          </a:bodyPr>
          <a:lstStyle/>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task </a:t>
            </a:r>
            <a:r>
              <a:rPr lang="en-GB" sz="2200" b="1" err="1">
                <a:latin typeface="Courier New" panose="02070309020205020404" pitchFamily="49" charset="0"/>
                <a:cs typeface="Courier New" panose="02070309020205020404" pitchFamily="49" charset="0"/>
              </a:rPr>
              <a:t>scf</a:t>
            </a:r>
            <a:r>
              <a:rPr lang="en-GB" sz="2200" b="1">
                <a:latin typeface="Courier New" panose="02070309020205020404" pitchFamily="49" charset="0"/>
                <a:cs typeface="Courier New" panose="02070309020205020404" pitchFamily="49" charset="0"/>
              </a:rPr>
              <a:t>               # default is energy</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task </a:t>
            </a:r>
            <a:r>
              <a:rPr lang="en-GB" sz="2200" b="1" err="1">
                <a:latin typeface="Courier New" panose="02070309020205020404" pitchFamily="49" charset="0"/>
                <a:cs typeface="Courier New" panose="02070309020205020404" pitchFamily="49" charset="0"/>
              </a:rPr>
              <a:t>scf</a:t>
            </a:r>
            <a:r>
              <a:rPr lang="en-GB" sz="2200" b="1">
                <a:latin typeface="Courier New" panose="02070309020205020404" pitchFamily="49" charset="0"/>
                <a:cs typeface="Courier New" panose="02070309020205020404" pitchFamily="49" charset="0"/>
              </a:rPr>
              <a:t> energy</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200" b="1">
              <a:latin typeface="Courier New" panose="02070309020205020404" pitchFamily="49" charset="0"/>
              <a:cs typeface="Courier New" panose="02070309020205020404" pitchFamily="49" charset="0"/>
            </a:endParaRP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task </a:t>
            </a:r>
            <a:r>
              <a:rPr lang="en-GB" sz="2200" b="1" err="1">
                <a:latin typeface="Courier New" panose="02070309020205020404" pitchFamily="49" charset="0"/>
                <a:cs typeface="Courier New" panose="02070309020205020404" pitchFamily="49" charset="0"/>
              </a:rPr>
              <a:t>dft</a:t>
            </a:r>
            <a:r>
              <a:rPr lang="en-GB" sz="2200" b="1">
                <a:latin typeface="Courier New" panose="02070309020205020404" pitchFamily="49" charset="0"/>
                <a:cs typeface="Courier New" panose="02070309020205020404" pitchFamily="49" charset="0"/>
              </a:rPr>
              <a:t> optimize</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task </a:t>
            </a:r>
            <a:r>
              <a:rPr lang="en-GB" sz="2200" b="1" err="1">
                <a:latin typeface="Courier New" panose="02070309020205020404" pitchFamily="49" charset="0"/>
                <a:cs typeface="Courier New" panose="02070309020205020404" pitchFamily="49" charset="0"/>
              </a:rPr>
              <a:t>dft</a:t>
            </a:r>
            <a:r>
              <a:rPr lang="en-GB" sz="2200" b="1">
                <a:latin typeface="Courier New" panose="02070309020205020404" pitchFamily="49" charset="0"/>
                <a:cs typeface="Courier New" panose="02070309020205020404" pitchFamily="49" charset="0"/>
              </a:rPr>
              <a:t> saddle</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task </a:t>
            </a:r>
            <a:r>
              <a:rPr lang="en-GB" sz="2200" b="1" err="1">
                <a:latin typeface="Courier New" panose="02070309020205020404" pitchFamily="49" charset="0"/>
                <a:cs typeface="Courier New" panose="02070309020205020404" pitchFamily="49" charset="0"/>
              </a:rPr>
              <a:t>ccsd</a:t>
            </a:r>
            <a:r>
              <a:rPr lang="en-GB" sz="2200" b="1">
                <a:latin typeface="Courier New" panose="02070309020205020404" pitchFamily="49" charset="0"/>
                <a:cs typeface="Courier New" panose="02070309020205020404" pitchFamily="49" charset="0"/>
              </a:rPr>
              <a:t> frequencies</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200" b="1">
              <a:latin typeface="Courier New" panose="02070309020205020404" pitchFamily="49" charset="0"/>
              <a:cs typeface="Courier New" panose="02070309020205020404" pitchFamily="49" charset="0"/>
            </a:endParaRP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task </a:t>
            </a:r>
            <a:r>
              <a:rPr lang="en-GB" sz="2200" b="1" err="1">
                <a:latin typeface="Courier New" panose="02070309020205020404" pitchFamily="49" charset="0"/>
                <a:cs typeface="Courier New" panose="02070309020205020404" pitchFamily="49" charset="0"/>
              </a:rPr>
              <a:t>pspw</a:t>
            </a:r>
            <a:r>
              <a:rPr lang="en-GB" sz="2200" b="1">
                <a:latin typeface="Courier New" panose="02070309020205020404" pitchFamily="49" charset="0"/>
                <a:cs typeface="Courier New" panose="02070309020205020404" pitchFamily="49" charset="0"/>
              </a:rPr>
              <a:t> optimize</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200" b="1">
              <a:latin typeface="Courier New" panose="02070309020205020404" pitchFamily="49" charset="0"/>
              <a:cs typeface="Courier New" panose="02070309020205020404" pitchFamily="49" charset="0"/>
            </a:endParaRP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task </a:t>
            </a:r>
            <a:r>
              <a:rPr lang="en-GB" sz="2200" b="1" err="1">
                <a:latin typeface="Courier New" panose="02070309020205020404" pitchFamily="49" charset="0"/>
                <a:cs typeface="Courier New" panose="02070309020205020404" pitchFamily="49" charset="0"/>
              </a:rPr>
              <a:t>md</a:t>
            </a:r>
            <a:r>
              <a:rPr lang="en-GB" sz="2200" b="1">
                <a:latin typeface="Courier New" panose="02070309020205020404" pitchFamily="49" charset="0"/>
                <a:cs typeface="Courier New" panose="02070309020205020404" pitchFamily="49" charset="0"/>
              </a:rPr>
              <a:t> dynamics</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200" b="1">
              <a:latin typeface="Courier New" panose="02070309020205020404" pitchFamily="49" charset="0"/>
              <a:cs typeface="Courier New" panose="02070309020205020404" pitchFamily="49" charset="0"/>
            </a:endParaRP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200" b="1">
              <a:latin typeface="Courier New" panose="02070309020205020404" pitchFamily="49" charset="0"/>
              <a:cs typeface="Courier New" panose="02070309020205020404" pitchFamily="49"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solidFill>
                  <a:srgbClr val="FFC000"/>
                </a:solidFill>
              </a:rPr>
              <a:t>Task Input</a:t>
            </a:r>
          </a:p>
        </p:txBody>
      </p:sp>
      <p:sp>
        <p:nvSpPr>
          <p:cNvPr id="91139" name="Rectangle 3"/>
          <p:cNvSpPr>
            <a:spLocks noGrp="1" noChangeArrowheads="1"/>
          </p:cNvSpPr>
          <p:nvPr>
            <p:ph idx="1"/>
          </p:nvPr>
        </p:nvSpPr>
        <p:spPr/>
        <p:txBody>
          <a:bodyPr/>
          <a:lstStyle/>
          <a:p>
            <a:pPr>
              <a:buClr>
                <a:schemeClr val="tx1"/>
              </a:buClr>
              <a:buSzTx/>
            </a:pPr>
            <a:r>
              <a:rPr lang="en-US"/>
              <a:t>Tasks are preformed in sequence as listed in input</a:t>
            </a:r>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endParaRPr lang="en-US"/>
          </a:p>
        </p:txBody>
      </p:sp>
      <p:sp>
        <p:nvSpPr>
          <p:cNvPr id="10" name="Rectangle 9"/>
          <p:cNvSpPr/>
          <p:nvPr/>
        </p:nvSpPr>
        <p:spPr>
          <a:xfrm>
            <a:off x="3173089" y="1641365"/>
            <a:ext cx="8623496" cy="3816429"/>
          </a:xfrm>
          <a:prstGeom prst="rect">
            <a:avLst/>
          </a:prstGeom>
          <a:solidFill>
            <a:srgbClr val="FFC000">
              <a:alpha val="50102"/>
            </a:srgbClr>
          </a:solidFill>
        </p:spPr>
        <p:txBody>
          <a:bodyPr wrap="square">
            <a:spAutoFit/>
          </a:bodyPr>
          <a:lstStyle/>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task </a:t>
            </a:r>
            <a:r>
              <a:rPr lang="en-GB" sz="2200" b="1" err="1">
                <a:latin typeface="Courier New" panose="02070309020205020404" pitchFamily="49" charset="0"/>
                <a:cs typeface="Courier New" panose="02070309020205020404" pitchFamily="49" charset="0"/>
              </a:rPr>
              <a:t>scf</a:t>
            </a:r>
            <a:r>
              <a:rPr lang="en-GB" sz="2200" b="1">
                <a:latin typeface="Courier New" panose="02070309020205020404" pitchFamily="49" charset="0"/>
                <a:cs typeface="Courier New" panose="02070309020205020404" pitchFamily="49" charset="0"/>
              </a:rPr>
              <a:t> energy</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200" b="1">
              <a:latin typeface="Courier New" panose="02070309020205020404" pitchFamily="49" charset="0"/>
              <a:cs typeface="Courier New" panose="02070309020205020404" pitchFamily="49" charset="0"/>
            </a:endParaRP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task </a:t>
            </a:r>
            <a:r>
              <a:rPr lang="en-GB" sz="2200" b="1" err="1">
                <a:latin typeface="Courier New" panose="02070309020205020404" pitchFamily="49" charset="0"/>
                <a:cs typeface="Courier New" panose="02070309020205020404" pitchFamily="49" charset="0"/>
              </a:rPr>
              <a:t>dft</a:t>
            </a:r>
            <a:r>
              <a:rPr lang="en-GB" sz="2200" b="1">
                <a:latin typeface="Courier New" panose="02070309020205020404" pitchFamily="49" charset="0"/>
                <a:cs typeface="Courier New" panose="02070309020205020404" pitchFamily="49" charset="0"/>
              </a:rPr>
              <a:t> optimize ignore  # ignore if failed, go to next task</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200" b="1">
              <a:latin typeface="Courier New" panose="02070309020205020404" pitchFamily="49" charset="0"/>
              <a:cs typeface="Courier New" panose="02070309020205020404" pitchFamily="49" charset="0"/>
            </a:endParaRP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task </a:t>
            </a:r>
            <a:r>
              <a:rPr lang="en-GB" sz="2200" b="1" err="1">
                <a:latin typeface="Courier New" panose="02070309020205020404" pitchFamily="49" charset="0"/>
                <a:cs typeface="Courier New" panose="02070309020205020404" pitchFamily="49" charset="0"/>
              </a:rPr>
              <a:t>dft</a:t>
            </a:r>
            <a:r>
              <a:rPr lang="en-GB" sz="2200" b="1">
                <a:latin typeface="Courier New" panose="02070309020205020404" pitchFamily="49" charset="0"/>
                <a:cs typeface="Courier New" panose="02070309020205020404" pitchFamily="49" charset="0"/>
              </a:rPr>
              <a:t> saddle</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200" b="1">
              <a:latin typeface="Courier New" panose="02070309020205020404" pitchFamily="49" charset="0"/>
              <a:cs typeface="Courier New" panose="02070309020205020404" pitchFamily="49" charset="0"/>
            </a:endParaRP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task </a:t>
            </a:r>
            <a:r>
              <a:rPr lang="en-GB" sz="2200" b="1" err="1">
                <a:latin typeface="Courier New" panose="02070309020205020404" pitchFamily="49" charset="0"/>
                <a:cs typeface="Courier New" panose="02070309020205020404" pitchFamily="49" charset="0"/>
              </a:rPr>
              <a:t>ccsd</a:t>
            </a:r>
            <a:r>
              <a:rPr lang="en-GB" sz="2200" b="1">
                <a:latin typeface="Courier New" panose="02070309020205020404" pitchFamily="49" charset="0"/>
                <a:cs typeface="Courier New" panose="02070309020205020404" pitchFamily="49" charset="0"/>
              </a:rPr>
              <a:t> frequencies</a:t>
            </a: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200" b="1">
              <a:latin typeface="Courier New" panose="02070309020205020404" pitchFamily="49" charset="0"/>
              <a:cs typeface="Courier New" panose="02070309020205020404" pitchFamily="49" charset="0"/>
            </a:endParaRP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200" b="1">
              <a:latin typeface="Courier New" panose="02070309020205020404" pitchFamily="49" charset="0"/>
              <a:cs typeface="Courier New" panose="02070309020205020404" pitchFamily="49" charset="0"/>
            </a:endParaRPr>
          </a:p>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200" b="1">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89526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solidFill>
                  <a:srgbClr val="FFC000"/>
                </a:solidFill>
              </a:rPr>
              <a:t>Restarting a calculation</a:t>
            </a:r>
          </a:p>
        </p:txBody>
      </p:sp>
      <p:sp>
        <p:nvSpPr>
          <p:cNvPr id="91139" name="Rectangle 3"/>
          <p:cNvSpPr>
            <a:spLocks noGrp="1" noChangeArrowheads="1"/>
          </p:cNvSpPr>
          <p:nvPr>
            <p:ph idx="1"/>
          </p:nvPr>
        </p:nvSpPr>
        <p:spPr/>
        <p:txBody>
          <a:bodyPr/>
          <a:lstStyle/>
          <a:p>
            <a:pPr>
              <a:buClr>
                <a:schemeClr val="tx1"/>
              </a:buClr>
              <a:buSzTx/>
            </a:pPr>
            <a:r>
              <a:rPr lang="en-US"/>
              <a:t>To restart </a:t>
            </a:r>
            <a:r>
              <a:rPr lang="en-US" err="1"/>
              <a:t>NWChem</a:t>
            </a:r>
            <a:r>
              <a:rPr lang="en-US"/>
              <a:t> will need certain files, that should be saved in permanent directory</a:t>
            </a:r>
          </a:p>
        </p:txBody>
      </p:sp>
      <p:sp>
        <p:nvSpPr>
          <p:cNvPr id="10" name="Rectangle 9"/>
          <p:cNvSpPr/>
          <p:nvPr/>
        </p:nvSpPr>
        <p:spPr>
          <a:xfrm>
            <a:off x="3666085" y="1647681"/>
            <a:ext cx="6287633" cy="4975978"/>
          </a:xfrm>
          <a:prstGeom prst="rect">
            <a:avLst/>
          </a:prstGeom>
          <a:solidFill>
            <a:srgbClr val="00B0F0">
              <a:alpha val="50269"/>
            </a:srgbClr>
          </a:solidFill>
        </p:spPr>
        <p:txBody>
          <a:bodyPr wrap="square">
            <a:spAutoFit/>
          </a:bodyPr>
          <a:lstStyle/>
          <a:p>
            <a:pPr lvl="1">
              <a:lnSpc>
                <a:spcPct val="90000"/>
              </a:lnSpc>
              <a:buClr>
                <a:schemeClr val="tx1"/>
              </a:buClr>
              <a:buSzTx/>
              <a:buFontTx/>
              <a:buNone/>
            </a:pPr>
            <a:r>
              <a:rPr lang="en-US" sz="2200" b="1">
                <a:solidFill>
                  <a:srgbClr val="FF0000"/>
                </a:solidFill>
                <a:latin typeface="Courier New" panose="02070309020205020404" pitchFamily="49" charset="0"/>
                <a:cs typeface="Courier New" panose="02070309020205020404" pitchFamily="49" charset="0"/>
              </a:rPr>
              <a:t>start ne</a:t>
            </a:r>
          </a:p>
          <a:p>
            <a:pPr lvl="1">
              <a:lnSpc>
                <a:spcPct val="90000"/>
              </a:lnSpc>
              <a:buClr>
                <a:schemeClr val="tx1"/>
              </a:buClr>
              <a:buSzTx/>
              <a:buFontTx/>
              <a:buNone/>
            </a:pPr>
            <a:r>
              <a:rPr lang="en-US" sz="2200" b="1" err="1">
                <a:solidFill>
                  <a:srgbClr val="FF0000"/>
                </a:solidFill>
                <a:latin typeface="Courier New" panose="02070309020205020404" pitchFamily="49" charset="0"/>
                <a:cs typeface="Courier New" panose="02070309020205020404" pitchFamily="49" charset="0"/>
              </a:rPr>
              <a:t>permanent_dir</a:t>
            </a:r>
            <a:r>
              <a:rPr lang="en-US" sz="2200" b="1">
                <a:solidFill>
                  <a:srgbClr val="FF0000"/>
                </a:solidFill>
                <a:latin typeface="Courier New" panose="02070309020205020404" pitchFamily="49" charset="0"/>
                <a:cs typeface="Courier New" panose="02070309020205020404" pitchFamily="49" charset="0"/>
              </a:rPr>
              <a:t> /users/me</a:t>
            </a:r>
          </a:p>
          <a:p>
            <a:pPr lvl="1">
              <a:lnSpc>
                <a:spcPct val="90000"/>
              </a:lnSpc>
              <a:buClr>
                <a:schemeClr val="tx1"/>
              </a:buClr>
              <a:buSzTx/>
              <a:buFontTx/>
              <a:buNone/>
            </a:pPr>
            <a:r>
              <a:rPr lang="en-US" sz="2200" b="1">
                <a:latin typeface="Courier New" panose="02070309020205020404" pitchFamily="49" charset="0"/>
                <a:cs typeface="Courier New" panose="02070309020205020404" pitchFamily="49" charset="0"/>
              </a:rPr>
              <a:t>geometry</a:t>
            </a:r>
          </a:p>
          <a:p>
            <a:pPr lvl="1">
              <a:lnSpc>
                <a:spcPct val="90000"/>
              </a:lnSpc>
              <a:buClr>
                <a:schemeClr val="tx1"/>
              </a:buClr>
              <a:buSzTx/>
              <a:buFontTx/>
              <a:buNone/>
            </a:pPr>
            <a:r>
              <a:rPr lang="en-US" sz="2200" b="1">
                <a:latin typeface="Courier New" panose="02070309020205020404" pitchFamily="49" charset="0"/>
                <a:cs typeface="Courier New" panose="02070309020205020404" pitchFamily="49" charset="0"/>
              </a:rPr>
              <a:t>   ne 0 0 0</a:t>
            </a:r>
          </a:p>
          <a:p>
            <a:pPr lvl="1">
              <a:lnSpc>
                <a:spcPct val="90000"/>
              </a:lnSpc>
              <a:buClr>
                <a:schemeClr val="tx1"/>
              </a:buClr>
              <a:buSzTx/>
              <a:buFontTx/>
              <a:buNone/>
            </a:pPr>
            <a:r>
              <a:rPr lang="en-US" sz="2200" b="1">
                <a:latin typeface="Courier New" panose="02070309020205020404" pitchFamily="49" charset="0"/>
                <a:cs typeface="Courier New" panose="02070309020205020404" pitchFamily="49" charset="0"/>
              </a:rPr>
              <a:t>end</a:t>
            </a:r>
          </a:p>
          <a:p>
            <a:pPr lvl="1">
              <a:lnSpc>
                <a:spcPct val="90000"/>
              </a:lnSpc>
              <a:buClr>
                <a:schemeClr val="tx1"/>
              </a:buClr>
              <a:buSzTx/>
              <a:buFontTx/>
              <a:buNone/>
            </a:pPr>
            <a:r>
              <a:rPr lang="en-US" sz="2200" b="1">
                <a:latin typeface="Courier New" panose="02070309020205020404" pitchFamily="49" charset="0"/>
                <a:cs typeface="Courier New" panose="02070309020205020404" pitchFamily="49" charset="0"/>
              </a:rPr>
              <a:t>basis</a:t>
            </a:r>
          </a:p>
          <a:p>
            <a:pPr lvl="1">
              <a:lnSpc>
                <a:spcPct val="90000"/>
              </a:lnSpc>
              <a:buClr>
                <a:schemeClr val="tx1"/>
              </a:buClr>
              <a:buSzTx/>
              <a:buFontTx/>
              <a:buNone/>
            </a:pPr>
            <a:r>
              <a:rPr lang="en-US" sz="2200" b="1">
                <a:latin typeface="Courier New" panose="02070309020205020404" pitchFamily="49" charset="0"/>
                <a:cs typeface="Courier New" panose="02070309020205020404" pitchFamily="49" charset="0"/>
              </a:rPr>
              <a:t>   ne library cc-</a:t>
            </a:r>
            <a:r>
              <a:rPr lang="en-US" sz="2200" b="1" err="1">
                <a:latin typeface="Courier New" panose="02070309020205020404" pitchFamily="49" charset="0"/>
                <a:cs typeface="Courier New" panose="02070309020205020404" pitchFamily="49" charset="0"/>
              </a:rPr>
              <a:t>pvdz</a:t>
            </a:r>
            <a:endParaRPr lang="en-US" sz="2200" b="1">
              <a:latin typeface="Courier New" panose="02070309020205020404" pitchFamily="49" charset="0"/>
              <a:cs typeface="Courier New" panose="02070309020205020404" pitchFamily="49" charset="0"/>
            </a:endParaRPr>
          </a:p>
          <a:p>
            <a:pPr lvl="1">
              <a:lnSpc>
                <a:spcPct val="90000"/>
              </a:lnSpc>
              <a:buClr>
                <a:schemeClr val="tx1"/>
              </a:buClr>
              <a:buSzTx/>
              <a:buFontTx/>
              <a:buNone/>
            </a:pPr>
            <a:r>
              <a:rPr lang="en-US" sz="2200" b="1">
                <a:latin typeface="Courier New" panose="02070309020205020404" pitchFamily="49" charset="0"/>
                <a:cs typeface="Courier New" panose="02070309020205020404" pitchFamily="49" charset="0"/>
              </a:rPr>
              <a:t>end</a:t>
            </a:r>
          </a:p>
          <a:p>
            <a:pPr lvl="1">
              <a:lnSpc>
                <a:spcPct val="90000"/>
              </a:lnSpc>
              <a:buClr>
                <a:schemeClr val="tx1"/>
              </a:buClr>
              <a:buSzTx/>
              <a:buFontTx/>
              <a:buNone/>
            </a:pPr>
            <a:r>
              <a:rPr lang="en-US" sz="2200" b="1">
                <a:latin typeface="Courier New" panose="02070309020205020404" pitchFamily="49" charset="0"/>
                <a:cs typeface="Courier New" panose="02070309020205020404" pitchFamily="49" charset="0"/>
              </a:rPr>
              <a:t>task </a:t>
            </a:r>
            <a:r>
              <a:rPr lang="en-US" sz="2200" b="1" err="1">
                <a:latin typeface="Courier New" panose="02070309020205020404" pitchFamily="49" charset="0"/>
                <a:cs typeface="Courier New" panose="02070309020205020404" pitchFamily="49" charset="0"/>
              </a:rPr>
              <a:t>scf</a:t>
            </a:r>
            <a:endParaRPr lang="en-US" sz="2200" b="1">
              <a:latin typeface="Courier New" panose="02070309020205020404" pitchFamily="49" charset="0"/>
              <a:cs typeface="Courier New" panose="02070309020205020404" pitchFamily="49" charset="0"/>
            </a:endParaRPr>
          </a:p>
          <a:p>
            <a:pPr lvl="1">
              <a:lnSpc>
                <a:spcPct val="90000"/>
              </a:lnSpc>
              <a:buClr>
                <a:schemeClr val="tx1"/>
              </a:buClr>
              <a:buSzTx/>
              <a:buFontTx/>
              <a:buNone/>
            </a:pPr>
            <a:endParaRPr lang="en-US" sz="2200" b="1">
              <a:latin typeface="Courier New" panose="02070309020205020404" pitchFamily="49" charset="0"/>
              <a:cs typeface="Courier New" panose="02070309020205020404" pitchFamily="49" charset="0"/>
            </a:endParaRPr>
          </a:p>
          <a:p>
            <a:pPr lvl="1">
              <a:lnSpc>
                <a:spcPct val="90000"/>
              </a:lnSpc>
              <a:buClr>
                <a:schemeClr val="tx1"/>
              </a:buClr>
              <a:buSzTx/>
              <a:buFontTx/>
              <a:buNone/>
            </a:pPr>
            <a:r>
              <a:rPr lang="en-US" sz="2200" b="1">
                <a:solidFill>
                  <a:srgbClr val="FF0000"/>
                </a:solidFill>
                <a:latin typeface="Courier New" panose="02070309020205020404" pitchFamily="49" charset="0"/>
                <a:cs typeface="Courier New" panose="02070309020205020404" pitchFamily="49" charset="0"/>
              </a:rPr>
              <a:t>restart ne</a:t>
            </a:r>
          </a:p>
          <a:p>
            <a:pPr lvl="1">
              <a:lnSpc>
                <a:spcPct val="90000"/>
              </a:lnSpc>
              <a:buClr>
                <a:schemeClr val="tx1"/>
              </a:buClr>
              <a:buSzTx/>
              <a:buFontTx/>
              <a:buNone/>
            </a:pPr>
            <a:r>
              <a:rPr lang="en-US" sz="2200" b="1" err="1">
                <a:solidFill>
                  <a:srgbClr val="FF0000"/>
                </a:solidFill>
                <a:latin typeface="Courier New" panose="02070309020205020404" pitchFamily="49" charset="0"/>
                <a:cs typeface="Courier New" panose="02070309020205020404" pitchFamily="49" charset="0"/>
              </a:rPr>
              <a:t>permanent_dir</a:t>
            </a:r>
            <a:r>
              <a:rPr lang="en-US" sz="2200" b="1">
                <a:solidFill>
                  <a:srgbClr val="FF0000"/>
                </a:solidFill>
                <a:latin typeface="Courier New" panose="02070309020205020404" pitchFamily="49" charset="0"/>
                <a:cs typeface="Courier New" panose="02070309020205020404" pitchFamily="49" charset="0"/>
              </a:rPr>
              <a:t>/users/me</a:t>
            </a:r>
          </a:p>
          <a:p>
            <a:pPr lvl="1">
              <a:lnSpc>
                <a:spcPct val="90000"/>
              </a:lnSpc>
              <a:buClr>
                <a:schemeClr val="tx1"/>
              </a:buClr>
              <a:buSzTx/>
              <a:buFontTx/>
              <a:buNone/>
            </a:pPr>
            <a:r>
              <a:rPr lang="en-US" sz="2200" b="1" err="1">
                <a:latin typeface="Courier New" panose="02070309020205020404" pitchFamily="49" charset="0"/>
                <a:cs typeface="Courier New" panose="02070309020205020404" pitchFamily="49" charset="0"/>
              </a:rPr>
              <a:t>scf</a:t>
            </a:r>
            <a:endParaRPr lang="en-US" sz="2200" b="1">
              <a:latin typeface="Courier New" panose="02070309020205020404" pitchFamily="49" charset="0"/>
              <a:cs typeface="Courier New" panose="02070309020205020404" pitchFamily="49" charset="0"/>
            </a:endParaRPr>
          </a:p>
          <a:p>
            <a:pPr lvl="1">
              <a:lnSpc>
                <a:spcPct val="90000"/>
              </a:lnSpc>
              <a:buClr>
                <a:schemeClr val="tx1"/>
              </a:buClr>
              <a:buSzTx/>
              <a:buFontTx/>
              <a:buNone/>
            </a:pPr>
            <a:r>
              <a:rPr lang="en-US" sz="2200" b="1">
                <a:latin typeface="Courier New" panose="02070309020205020404" pitchFamily="49" charset="0"/>
                <a:cs typeface="Courier New" panose="02070309020205020404" pitchFamily="49" charset="0"/>
              </a:rPr>
              <a:t>   thresh 1e-8</a:t>
            </a:r>
          </a:p>
          <a:p>
            <a:pPr lvl="1">
              <a:lnSpc>
                <a:spcPct val="90000"/>
              </a:lnSpc>
              <a:buClr>
                <a:schemeClr val="tx1"/>
              </a:buClr>
              <a:buSzTx/>
              <a:buFontTx/>
              <a:buNone/>
            </a:pPr>
            <a:r>
              <a:rPr lang="en-US" sz="2200" b="1">
                <a:latin typeface="Courier New" panose="02070309020205020404" pitchFamily="49" charset="0"/>
                <a:cs typeface="Courier New" panose="02070309020205020404" pitchFamily="49" charset="0"/>
              </a:rPr>
              <a:t>end</a:t>
            </a:r>
          </a:p>
          <a:p>
            <a:pPr lvl="1">
              <a:lnSpc>
                <a:spcPct val="90000"/>
              </a:lnSpc>
              <a:buClr>
                <a:schemeClr val="tx1"/>
              </a:buClr>
              <a:buSzTx/>
              <a:buFontTx/>
              <a:buNone/>
            </a:pPr>
            <a:r>
              <a:rPr lang="en-US" sz="2200" b="1">
                <a:latin typeface="Courier New" panose="02070309020205020404" pitchFamily="49" charset="0"/>
                <a:cs typeface="Courier New" panose="02070309020205020404" pitchFamily="49" charset="0"/>
              </a:rPr>
              <a:t>task </a:t>
            </a:r>
            <a:r>
              <a:rPr lang="en-US" sz="2200" b="1" err="1">
                <a:latin typeface="Courier New" panose="02070309020205020404" pitchFamily="49" charset="0"/>
                <a:cs typeface="Courier New" panose="02070309020205020404" pitchFamily="49" charset="0"/>
              </a:rPr>
              <a:t>scf</a:t>
            </a:r>
            <a:endParaRPr lang="en-US" sz="2200" b="1">
              <a:latin typeface="Courier New" panose="02070309020205020404" pitchFamily="49" charset="0"/>
              <a:cs typeface="Courier New" panose="02070309020205020404" pitchFamily="49"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solidFill>
                  <a:srgbClr val="FFC000"/>
                </a:solidFill>
              </a:rPr>
              <a:t>Setting memory and charge keyword</a:t>
            </a:r>
          </a:p>
        </p:txBody>
      </p:sp>
      <p:sp>
        <p:nvSpPr>
          <p:cNvPr id="91139" name="Rectangle 3"/>
          <p:cNvSpPr>
            <a:spLocks noGrp="1" noChangeArrowheads="1"/>
          </p:cNvSpPr>
          <p:nvPr>
            <p:ph idx="1"/>
          </p:nvPr>
        </p:nvSpPr>
        <p:spPr>
          <a:xfrm>
            <a:off x="3728550" y="701211"/>
            <a:ext cx="8463450" cy="5455578"/>
          </a:xfrm>
        </p:spPr>
        <p:txBody>
          <a:bodyPr/>
          <a:lstStyle/>
          <a:p>
            <a:pPr>
              <a:buClr>
                <a:schemeClr val="tx1"/>
              </a:buClr>
              <a:buSzTx/>
            </a:pPr>
            <a:r>
              <a:rPr lang="en-US"/>
              <a:t>If </a:t>
            </a:r>
            <a:r>
              <a:rPr lang="en-US" err="1"/>
              <a:t>NWChem</a:t>
            </a:r>
            <a:r>
              <a:rPr lang="en-US"/>
              <a:t> fails with an error asking for more memory, you can set it explicitly</a:t>
            </a:r>
          </a:p>
          <a:p>
            <a:pPr>
              <a:buClr>
                <a:schemeClr val="tx1"/>
              </a:buClr>
              <a:buSzTx/>
            </a:pPr>
            <a:endParaRPr lang="en-US"/>
          </a:p>
          <a:p>
            <a:pPr>
              <a:buClr>
                <a:schemeClr val="tx1"/>
              </a:buClr>
              <a:buSzTx/>
            </a:pPr>
            <a:endParaRPr lang="en-US"/>
          </a:p>
          <a:p>
            <a:pPr>
              <a:buClr>
                <a:schemeClr val="tx1"/>
              </a:buClr>
              <a:buSzTx/>
            </a:pPr>
            <a:endParaRPr lang="en-US"/>
          </a:p>
          <a:p>
            <a:pPr>
              <a:buClr>
                <a:schemeClr val="tx1"/>
              </a:buClr>
              <a:buSzTx/>
            </a:pPr>
            <a:r>
              <a:rPr lang="en-US"/>
              <a:t>Remember, memory is per processor!</a:t>
            </a:r>
          </a:p>
          <a:p>
            <a:pPr>
              <a:buClr>
                <a:schemeClr val="tx1"/>
              </a:buClr>
              <a:buSzTx/>
            </a:pPr>
            <a:r>
              <a:rPr lang="en-US"/>
              <a:t>By default, molecules have a neutral charge (0)</a:t>
            </a:r>
          </a:p>
          <a:p>
            <a:pPr>
              <a:buClr>
                <a:schemeClr val="tx1"/>
              </a:buClr>
              <a:buSzTx/>
            </a:pPr>
            <a:endParaRPr lang="en-US"/>
          </a:p>
          <a:p>
            <a:pPr marL="0" indent="0">
              <a:buClr>
                <a:schemeClr val="tx1"/>
              </a:buClr>
              <a:buNone/>
            </a:pPr>
            <a:endParaRPr lang="en-US"/>
          </a:p>
        </p:txBody>
      </p:sp>
      <p:sp>
        <p:nvSpPr>
          <p:cNvPr id="10" name="Rectangle 9"/>
          <p:cNvSpPr/>
          <p:nvPr/>
        </p:nvSpPr>
        <p:spPr>
          <a:xfrm>
            <a:off x="4329131" y="1848339"/>
            <a:ext cx="5589964" cy="430887"/>
          </a:xfrm>
          <a:prstGeom prst="rect">
            <a:avLst/>
          </a:prstGeom>
          <a:solidFill>
            <a:srgbClr val="00B0F0">
              <a:alpha val="51000"/>
            </a:srgbClr>
          </a:solidFill>
        </p:spPr>
        <p:txBody>
          <a:bodyPr wrap="square">
            <a:spAutoFit/>
          </a:bodyPr>
          <a:lstStyle/>
          <a:p>
            <a:pPr marL="339725" indent="-339725">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200" b="1">
                <a:latin typeface="Courier New" panose="02070309020205020404" pitchFamily="49" charset="0"/>
                <a:cs typeface="Courier New" panose="02070309020205020404" pitchFamily="49" charset="0"/>
              </a:rPr>
              <a:t>memory 2400 </a:t>
            </a:r>
            <a:r>
              <a:rPr lang="en-GB" sz="2200" b="1" err="1">
                <a:latin typeface="Courier New" panose="02070309020205020404" pitchFamily="49" charset="0"/>
                <a:cs typeface="Courier New" panose="02070309020205020404" pitchFamily="49" charset="0"/>
              </a:rPr>
              <a:t>mb</a:t>
            </a:r>
            <a:endParaRPr lang="en-GB" sz="2200" b="1">
              <a:latin typeface="Courier New" panose="02070309020205020404" pitchFamily="49" charset="0"/>
              <a:cs typeface="Courier New" panose="02070309020205020404" pitchFamily="49" charset="0"/>
            </a:endParaRPr>
          </a:p>
        </p:txBody>
      </p:sp>
      <p:sp>
        <p:nvSpPr>
          <p:cNvPr id="3" name="TextBox 2"/>
          <p:cNvSpPr txBox="1"/>
          <p:nvPr/>
        </p:nvSpPr>
        <p:spPr>
          <a:xfrm>
            <a:off x="4329131" y="4002564"/>
            <a:ext cx="5589964" cy="430887"/>
          </a:xfrm>
          <a:prstGeom prst="rect">
            <a:avLst/>
          </a:prstGeom>
          <a:solidFill>
            <a:srgbClr val="00B0F0">
              <a:alpha val="49936"/>
            </a:srgbClr>
          </a:solidFill>
        </p:spPr>
        <p:txBody>
          <a:bodyPr wrap="square" rtlCol="0">
            <a:spAutoFit/>
          </a:bodyPr>
          <a:lstStyle/>
          <a:p>
            <a:r>
              <a:rPr lang="en-US" sz="2200" b="1">
                <a:latin typeface="Courier New" panose="02070309020205020404" pitchFamily="49" charset="0"/>
                <a:cs typeface="Courier New" panose="02070309020205020404" pitchFamily="49" charset="0"/>
              </a:rPr>
              <a:t>charge -1</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sz="2800" err="1">
                <a:solidFill>
                  <a:srgbClr val="FCB813"/>
                </a:solidFill>
                <a:latin typeface="Arial Nova"/>
                <a:cs typeface="Arial"/>
              </a:rPr>
              <a:t>NWChem</a:t>
            </a:r>
            <a:r>
              <a:rPr lang="en-US" sz="2800">
                <a:solidFill>
                  <a:srgbClr val="FCB813"/>
                </a:solidFill>
                <a:latin typeface="Arial Nova"/>
                <a:cs typeface="Arial"/>
              </a:rPr>
              <a:t> website</a:t>
            </a:r>
          </a:p>
        </p:txBody>
      </p:sp>
      <p:sp>
        <p:nvSpPr>
          <p:cNvPr id="2" name="TextBox 1">
            <a:extLst>
              <a:ext uri="{FF2B5EF4-FFF2-40B4-BE49-F238E27FC236}">
                <a16:creationId xmlns:a16="http://schemas.microsoft.com/office/drawing/2014/main" id="{65132968-F472-ED31-A121-A3D706B3B41E}"/>
              </a:ext>
            </a:extLst>
          </p:cNvPr>
          <p:cNvSpPr txBox="1"/>
          <p:nvPr/>
        </p:nvSpPr>
        <p:spPr>
          <a:xfrm>
            <a:off x="4526254" y="128460"/>
            <a:ext cx="650300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Nova"/>
              </a:rPr>
              <a:t>https://nwchemgit.github.io</a:t>
            </a:r>
          </a:p>
        </p:txBody>
      </p:sp>
      <p:pic>
        <p:nvPicPr>
          <p:cNvPr id="3" name="Picture 3">
            <a:extLst>
              <a:ext uri="{FF2B5EF4-FFF2-40B4-BE49-F238E27FC236}">
                <a16:creationId xmlns:a16="http://schemas.microsoft.com/office/drawing/2014/main" id="{C6DCEF82-B9CE-5137-23B0-07883A44AF9D}"/>
              </a:ext>
            </a:extLst>
          </p:cNvPr>
          <p:cNvPicPr>
            <a:picLocks noChangeAspect="1"/>
          </p:cNvPicPr>
          <p:nvPr/>
        </p:nvPicPr>
        <p:blipFill>
          <a:blip r:embed="rId3"/>
          <a:stretch>
            <a:fillRect/>
          </a:stretch>
        </p:blipFill>
        <p:spPr>
          <a:xfrm>
            <a:off x="4944980" y="719890"/>
            <a:ext cx="4036594" cy="604987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err="1">
                <a:solidFill>
                  <a:srgbClr val="FFC000"/>
                </a:solidFill>
              </a:rPr>
              <a:t>Github</a:t>
            </a:r>
            <a:r>
              <a:rPr lang="en-US">
                <a:solidFill>
                  <a:srgbClr val="FFC000"/>
                </a:solidFill>
              </a:rPr>
              <a:t> repository</a:t>
            </a:r>
          </a:p>
        </p:txBody>
      </p:sp>
      <p:sp>
        <p:nvSpPr>
          <p:cNvPr id="24" name="Content Placeholder 23"/>
          <p:cNvSpPr txBox="1">
            <a:spLocks noGrp="1"/>
          </p:cNvSpPr>
          <p:nvPr>
            <p:ph idx="1"/>
          </p:nvPr>
        </p:nvSpPr>
        <p:spPr>
          <a:xfrm>
            <a:off x="3520072" y="1347406"/>
            <a:ext cx="8186738" cy="3871829"/>
          </a:xfrm>
          <a:prstGeom prst="rect">
            <a:avLst/>
          </a:prstGeom>
          <a:noFill/>
        </p:spPr>
        <p:txBody>
          <a:bodyPr wrap="square" lIns="0" tIns="0" rIns="0" bIns="0" rtlCol="0" anchor="t">
            <a:spAutoFit/>
          </a:bodyPr>
          <a:lstStyle/>
          <a:p>
            <a:pPr marL="0" indent="0">
              <a:buNone/>
            </a:pPr>
            <a:r>
              <a:rPr lang="en-US" sz="3200">
                <a:latin typeface="Arial Nova"/>
                <a:cs typeface="Arial"/>
                <a:hlinkClick r:id="rId3"/>
              </a:rPr>
              <a:t>https://github.com/nwchemgit/nwchem</a:t>
            </a:r>
            <a:endParaRPr lang="en-US" sz="3200">
              <a:latin typeface="Arial Nova"/>
              <a:cs typeface="Arial"/>
            </a:endParaRPr>
          </a:p>
          <a:p>
            <a:pPr marL="0" indent="0">
              <a:buNone/>
            </a:pPr>
            <a:endParaRPr lang="en-US" sz="3200"/>
          </a:p>
          <a:p>
            <a:pPr>
              <a:buClr>
                <a:srgbClr val="FFC000"/>
              </a:buClr>
              <a:buFont typeface="Wingdings" panose="05000000000000000000" pitchFamily="2" charset="2"/>
              <a:buChar char="§"/>
            </a:pPr>
            <a:r>
              <a:rPr lang="en-US" sz="3200">
                <a:latin typeface="Arial Nova"/>
                <a:cs typeface="Arial"/>
              </a:rPr>
              <a:t>Source code repository</a:t>
            </a:r>
          </a:p>
          <a:p>
            <a:pPr>
              <a:buClr>
                <a:srgbClr val="FFC000"/>
              </a:buClr>
              <a:buFont typeface="Wingdings" panose="05000000000000000000" pitchFamily="2" charset="2"/>
              <a:buChar char="§"/>
            </a:pPr>
            <a:r>
              <a:rPr lang="en-US" sz="3200">
                <a:latin typeface="Arial Nova"/>
                <a:cs typeface="Arial"/>
              </a:rPr>
              <a:t>Release files</a:t>
            </a:r>
          </a:p>
          <a:p>
            <a:pPr>
              <a:buClr>
                <a:srgbClr val="FFC000"/>
              </a:buClr>
              <a:buFont typeface="Wingdings" panose="05000000000000000000" pitchFamily="2" charset="2"/>
              <a:buChar char="§"/>
            </a:pPr>
            <a:r>
              <a:rPr lang="en-US" sz="3200">
                <a:latin typeface="Arial Nova"/>
                <a:cs typeface="Arial"/>
              </a:rPr>
              <a:t>Documentation in wiki format</a:t>
            </a:r>
          </a:p>
          <a:p>
            <a:pPr>
              <a:buClr>
                <a:srgbClr val="FFC000"/>
              </a:buClr>
              <a:buFont typeface="Wingdings" panose="05000000000000000000" pitchFamily="2" charset="2"/>
              <a:buChar char="§"/>
            </a:pPr>
            <a:r>
              <a:rPr lang="en-US" sz="3200">
                <a:latin typeface="Arial Nova"/>
                <a:cs typeface="Arial"/>
              </a:rPr>
              <a:t>Issue channel for bug reports</a:t>
            </a:r>
          </a:p>
          <a:p>
            <a:pPr marL="0" indent="0">
              <a:buNone/>
            </a:pPr>
            <a:endParaRPr lang="en-US" sz="3200"/>
          </a:p>
        </p:txBody>
      </p:sp>
    </p:spTree>
    <p:extLst>
      <p:ext uri="{BB962C8B-B14F-4D97-AF65-F5344CB8AC3E}">
        <p14:creationId xmlns:p14="http://schemas.microsoft.com/office/powerpoint/2010/main" val="158814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solidFill>
                  <a:srgbClr val="FFC000"/>
                </a:solidFill>
              </a:rPr>
              <a:t>NWChem</a:t>
            </a:r>
            <a:r>
              <a:rPr lang="en-US">
                <a:solidFill>
                  <a:srgbClr val="FFC000"/>
                </a:solidFill>
              </a:rPr>
              <a:t> Overview</a:t>
            </a:r>
          </a:p>
        </p:txBody>
      </p:sp>
      <p:sp>
        <p:nvSpPr>
          <p:cNvPr id="3" name="Content Placeholder 2"/>
          <p:cNvSpPr>
            <a:spLocks noGrp="1"/>
          </p:cNvSpPr>
          <p:nvPr>
            <p:ph idx="1"/>
          </p:nvPr>
        </p:nvSpPr>
        <p:spPr/>
        <p:txBody>
          <a:bodyPr/>
          <a:lstStyle/>
          <a:p>
            <a:pPr marL="293688" indent="-293688" defTabSz="781050">
              <a:lnSpc>
                <a:spcPct val="75000"/>
              </a:lnSpc>
            </a:pPr>
            <a:r>
              <a:rPr lang="en-US" sz="2000"/>
              <a:t>Core development activity at EMSL/PNNL</a:t>
            </a:r>
          </a:p>
          <a:p>
            <a:pPr marL="293688" indent="-293688" defTabSz="781050">
              <a:lnSpc>
                <a:spcPct val="75000"/>
              </a:lnSpc>
            </a:pPr>
            <a:endParaRPr lang="en-US" sz="2000"/>
          </a:p>
          <a:p>
            <a:pPr marL="293688" indent="-293688" defTabSz="781050">
              <a:lnSpc>
                <a:spcPct val="75000"/>
              </a:lnSpc>
            </a:pPr>
            <a:r>
              <a:rPr lang="en-US" sz="2000"/>
              <a:t>Designed for parallel architectures</a:t>
            </a:r>
          </a:p>
          <a:p>
            <a:pPr marL="0" indent="0" defTabSz="781050">
              <a:lnSpc>
                <a:spcPct val="75000"/>
              </a:lnSpc>
              <a:buNone/>
            </a:pPr>
            <a:endParaRPr lang="en-US" altLang="en-US" sz="2000"/>
          </a:p>
          <a:p>
            <a:pPr marL="293688" indent="-293688" defTabSz="781050">
              <a:lnSpc>
                <a:spcPct val="75000"/>
              </a:lnSpc>
            </a:pPr>
            <a:r>
              <a:rPr lang="en-US" sz="2000"/>
              <a:t>Emphasis on modularity, portability, and integration</a:t>
            </a:r>
          </a:p>
          <a:p>
            <a:pPr marL="635000" lvl="1" indent="-244475" defTabSz="781050">
              <a:lnSpc>
                <a:spcPct val="75000"/>
              </a:lnSpc>
            </a:pPr>
            <a:endParaRPr lang="en-US"/>
          </a:p>
          <a:p>
            <a:pPr marL="293688" indent="-293688" defTabSz="781050">
              <a:lnSpc>
                <a:spcPct val="75000"/>
              </a:lnSpc>
            </a:pPr>
            <a:r>
              <a:rPr lang="en-US" sz="2000"/>
              <a:t>Portable – runs on a wide range of computers</a:t>
            </a:r>
          </a:p>
          <a:p>
            <a:pPr marL="635000" lvl="1" indent="-244475" defTabSz="781050">
              <a:lnSpc>
                <a:spcPct val="75000"/>
              </a:lnSpc>
            </a:pPr>
            <a:r>
              <a:rPr lang="en-US"/>
              <a:t>Supercomputer to Mac or PC with Windows</a:t>
            </a:r>
            <a:endParaRPr lang="en-US" altLang="en-US"/>
          </a:p>
          <a:p>
            <a:pPr marL="293688" indent="-293688" defTabSz="781050">
              <a:lnSpc>
                <a:spcPct val="75000"/>
              </a:lnSpc>
              <a:buNone/>
            </a:pPr>
            <a:endParaRPr lang="en-US" altLang="en-US" sz="2000" u="sng"/>
          </a:p>
          <a:p>
            <a:pPr marL="293688" indent="-293688" defTabSz="781050">
              <a:lnSpc>
                <a:spcPct val="75000"/>
              </a:lnSpc>
            </a:pPr>
            <a:r>
              <a:rPr lang="en-US" sz="2000"/>
              <a:t>Uses Global Arrays/ARMCI for parallelization</a:t>
            </a:r>
          </a:p>
          <a:p>
            <a:pPr marL="0" indent="0" defTabSz="781050">
              <a:lnSpc>
                <a:spcPct val="75000"/>
              </a:lnSpc>
              <a:buNone/>
            </a:pPr>
            <a:endParaRPr lang="en-US" altLang="en-US" sz="2000" b="1" u="sng"/>
          </a:p>
          <a:p>
            <a:pPr marL="293688" indent="-293688" defTabSz="781050">
              <a:lnSpc>
                <a:spcPct val="75000"/>
              </a:lnSpc>
            </a:pPr>
            <a:r>
              <a:rPr lang="en-US" altLang="en-US" sz="2000" b="1" u="sng" err="1"/>
              <a:t>NWChem</a:t>
            </a:r>
            <a:r>
              <a:rPr lang="en-US" altLang="en-US" sz="2000" b="1" u="sng"/>
              <a:t> 7.2.0 is open-source and freely available</a:t>
            </a:r>
          </a:p>
          <a:p>
            <a:pPr marL="0" indent="0" defTabSz="781050">
              <a:lnSpc>
                <a:spcPct val="75000"/>
              </a:lnSpc>
              <a:buNone/>
            </a:pPr>
            <a:endParaRPr lang="en-US" altLang="en-US" sz="2000" b="1"/>
          </a:p>
          <a:p>
            <a:pPr marL="0" indent="0" defTabSz="781050">
              <a:lnSpc>
                <a:spcPct val="75000"/>
              </a:lnSpc>
              <a:buNone/>
            </a:pPr>
            <a:r>
              <a:rPr lang="en-US" altLang="en-US" sz="2000" b="1"/>
              <a:t>     </a:t>
            </a:r>
            <a:r>
              <a:rPr lang="en-US" altLang="en-US" sz="2000" b="1">
                <a:hlinkClick r:id="rId2"/>
              </a:rPr>
              <a:t>https://nwchemgit.github.io/</a:t>
            </a:r>
            <a:endParaRPr lang="en-US" altLang="en-US" sz="2000" b="1"/>
          </a:p>
          <a:p>
            <a:pPr marL="0" indent="0" defTabSz="781050">
              <a:lnSpc>
                <a:spcPct val="75000"/>
              </a:lnSpc>
              <a:buNone/>
            </a:pPr>
            <a:r>
              <a:rPr lang="en-US" altLang="en-US" sz="2000" b="1"/>
              <a:t>   </a:t>
            </a:r>
          </a:p>
          <a:p>
            <a:pPr marL="0" indent="0" defTabSz="781050">
              <a:lnSpc>
                <a:spcPct val="75000"/>
              </a:lnSpc>
              <a:buNone/>
            </a:pPr>
            <a:r>
              <a:rPr lang="en-US" altLang="en-US" sz="2000" b="1"/>
              <a:t>     http://github.com/nwchemgit/nwchem</a:t>
            </a:r>
          </a:p>
        </p:txBody>
      </p:sp>
      <p:sp>
        <p:nvSpPr>
          <p:cNvPr id="4" name="Footer Placeholder 3"/>
          <p:cNvSpPr>
            <a:spLocks noGrp="1"/>
          </p:cNvSpPr>
          <p:nvPr>
            <p:ph type="ftr" sz="quarter" idx="10"/>
          </p:nvPr>
        </p:nvSpPr>
        <p:spPr/>
        <p:txBody>
          <a:bodyPr/>
          <a:lstStyle/>
          <a:p>
            <a:pPr>
              <a:defRPr/>
            </a:pPr>
            <a:fld id="{B236112A-C654-4EA5-A385-C918B058397F}" type="slidenum">
              <a:rPr lang="en-US" smtClean="0"/>
              <a:pPr>
                <a:defRPr/>
              </a:pPr>
              <a:t>4</a:t>
            </a:fld>
            <a:r>
              <a:rPr lang="en-US">
                <a:latin typeface="Times New Roman" pitchFamily="-112" charset="0"/>
              </a:rPr>
              <a:t> </a:t>
            </a:r>
          </a:p>
        </p:txBody>
      </p:sp>
    </p:spTree>
    <p:extLst>
      <p:ext uri="{BB962C8B-B14F-4D97-AF65-F5344CB8AC3E}">
        <p14:creationId xmlns:p14="http://schemas.microsoft.com/office/powerpoint/2010/main" val="4096028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7D6EB-9BF1-4DE9-856E-A08107D6065D}"/>
              </a:ext>
            </a:extLst>
          </p:cNvPr>
          <p:cNvSpPr>
            <a:spLocks noGrp="1"/>
          </p:cNvSpPr>
          <p:nvPr>
            <p:ph type="title"/>
          </p:nvPr>
        </p:nvSpPr>
        <p:spPr/>
        <p:txBody>
          <a:bodyPr>
            <a:normAutofit/>
          </a:bodyPr>
          <a:lstStyle/>
          <a:p>
            <a:r>
              <a:rPr lang="en-US" sz="2700"/>
              <a:t>Questions?</a:t>
            </a:r>
          </a:p>
        </p:txBody>
      </p:sp>
      <p:sp>
        <p:nvSpPr>
          <p:cNvPr id="3" name="Slide Number Placeholder 2">
            <a:extLst>
              <a:ext uri="{FF2B5EF4-FFF2-40B4-BE49-F238E27FC236}">
                <a16:creationId xmlns:a16="http://schemas.microsoft.com/office/drawing/2014/main" id="{781E1040-1019-40E3-B747-A5E44520C11C}"/>
              </a:ext>
            </a:extLst>
          </p:cNvPr>
          <p:cNvSpPr>
            <a:spLocks noGrp="1"/>
          </p:cNvSpPr>
          <p:nvPr>
            <p:ph type="sldNum" sz="quarter" idx="12"/>
          </p:nvPr>
        </p:nvSpPr>
        <p:spPr/>
        <p:txBody>
          <a:bodyPr/>
          <a:lstStyle/>
          <a:p>
            <a:pPr defTabSz="609576"/>
            <a:fld id="{018B0B02-ADC9-904A-A9FE-F2AB1ECDA354}" type="slidenum">
              <a:rPr lang="en-US" smtClean="0">
                <a:solidFill>
                  <a:srgbClr val="000000">
                    <a:lumMod val="65000"/>
                    <a:lumOff val="35000"/>
                  </a:srgbClr>
                </a:solidFill>
              </a:rPr>
              <a:pPr defTabSz="609576"/>
              <a:t>40</a:t>
            </a:fld>
            <a:endParaRPr lang="en-US">
              <a:solidFill>
                <a:srgbClr val="000000">
                  <a:lumMod val="65000"/>
                  <a:lumOff val="35000"/>
                </a:srgbClr>
              </a:solidFill>
            </a:endParaRPr>
          </a:p>
        </p:txBody>
      </p:sp>
    </p:spTree>
    <p:extLst>
      <p:ext uri="{BB962C8B-B14F-4D97-AF65-F5344CB8AC3E}">
        <p14:creationId xmlns:p14="http://schemas.microsoft.com/office/powerpoint/2010/main" val="3220730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7D6EB-9BF1-4DE9-856E-A08107D6065D}"/>
              </a:ext>
            </a:extLst>
          </p:cNvPr>
          <p:cNvSpPr>
            <a:spLocks noGrp="1"/>
          </p:cNvSpPr>
          <p:nvPr>
            <p:ph type="title"/>
          </p:nvPr>
        </p:nvSpPr>
        <p:spPr/>
        <p:txBody>
          <a:bodyPr>
            <a:normAutofit/>
          </a:bodyPr>
          <a:lstStyle/>
          <a:p>
            <a:r>
              <a:rPr lang="en-US" sz="2700"/>
              <a:t>Thank you</a:t>
            </a:r>
          </a:p>
        </p:txBody>
      </p:sp>
      <p:sp>
        <p:nvSpPr>
          <p:cNvPr id="3" name="Slide Number Placeholder 2">
            <a:extLst>
              <a:ext uri="{FF2B5EF4-FFF2-40B4-BE49-F238E27FC236}">
                <a16:creationId xmlns:a16="http://schemas.microsoft.com/office/drawing/2014/main" id="{781E1040-1019-40E3-B747-A5E44520C11C}"/>
              </a:ext>
            </a:extLst>
          </p:cNvPr>
          <p:cNvSpPr>
            <a:spLocks noGrp="1"/>
          </p:cNvSpPr>
          <p:nvPr>
            <p:ph type="sldNum" sz="quarter" idx="12"/>
          </p:nvPr>
        </p:nvSpPr>
        <p:spPr/>
        <p:txBody>
          <a:bodyPr/>
          <a:lstStyle/>
          <a:p>
            <a:pPr defTabSz="609576"/>
            <a:fld id="{018B0B02-ADC9-904A-A9FE-F2AB1ECDA354}" type="slidenum">
              <a:rPr lang="en-US" smtClean="0">
                <a:solidFill>
                  <a:srgbClr val="000000">
                    <a:lumMod val="65000"/>
                    <a:lumOff val="35000"/>
                  </a:srgbClr>
                </a:solidFill>
              </a:rPr>
              <a:pPr defTabSz="609576"/>
              <a:t>41</a:t>
            </a:fld>
            <a:endParaRPr lang="en-US">
              <a:solidFill>
                <a:srgbClr val="000000">
                  <a:lumMod val="65000"/>
                  <a:lumOff val="35000"/>
                </a:srgbClr>
              </a:solidFill>
            </a:endParaRPr>
          </a:p>
        </p:txBody>
      </p:sp>
    </p:spTree>
    <p:extLst>
      <p:ext uri="{BB962C8B-B14F-4D97-AF65-F5344CB8AC3E}">
        <p14:creationId xmlns:p14="http://schemas.microsoft.com/office/powerpoint/2010/main" val="2222612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544" y="701211"/>
            <a:ext cx="2421527" cy="5455578"/>
          </a:xfrm>
        </p:spPr>
        <p:txBody>
          <a:bodyPr>
            <a:normAutofit/>
          </a:bodyPr>
          <a:lstStyle/>
          <a:p>
            <a:r>
              <a:rPr lang="en-US" sz="2800" err="1">
                <a:solidFill>
                  <a:srgbClr val="FFC000"/>
                </a:solidFill>
              </a:rPr>
              <a:t>NWChem</a:t>
            </a:r>
            <a:r>
              <a:rPr lang="en-US" sz="2800">
                <a:solidFill>
                  <a:srgbClr val="FFC000"/>
                </a:solidFill>
              </a:rPr>
              <a:t> Science Capabilities</a:t>
            </a:r>
          </a:p>
        </p:txBody>
      </p:sp>
      <p:sp>
        <p:nvSpPr>
          <p:cNvPr id="3" name="Content Placeholder 2"/>
          <p:cNvSpPr>
            <a:spLocks noGrp="1"/>
          </p:cNvSpPr>
          <p:nvPr>
            <p:ph idx="1"/>
          </p:nvPr>
        </p:nvSpPr>
        <p:spPr>
          <a:xfrm>
            <a:off x="3183394" y="904934"/>
            <a:ext cx="8186738" cy="4746886"/>
          </a:xfrm>
        </p:spPr>
        <p:txBody>
          <a:bodyPr/>
          <a:lstStyle/>
          <a:p>
            <a:pPr marL="285750" indent="-285750"/>
            <a:r>
              <a:rPr lang="en-US"/>
              <a:t> Provides major modeling and simulation capability                     </a:t>
            </a:r>
          </a:p>
          <a:p>
            <a:pPr marL="285750" indent="-285750">
              <a:buNone/>
            </a:pPr>
            <a:r>
              <a:rPr lang="en-US"/>
              <a:t>	 for molecular science</a:t>
            </a:r>
          </a:p>
          <a:p>
            <a:pPr lvl="1"/>
            <a:r>
              <a:rPr lang="en-US" sz="2400"/>
              <a:t>Broad range of </a:t>
            </a:r>
            <a:r>
              <a:rPr lang="en-US" sz="2400" b="1"/>
              <a:t>molecules</a:t>
            </a:r>
            <a:r>
              <a:rPr lang="en-US" sz="2400"/>
              <a:t>, including </a:t>
            </a:r>
            <a:r>
              <a:rPr lang="en-US" sz="2400" b="1"/>
              <a:t>bio</a:t>
            </a:r>
            <a:r>
              <a:rPr lang="en-US" sz="2400"/>
              <a:t>molecules, </a:t>
            </a:r>
            <a:r>
              <a:rPr lang="en-US" sz="2400" b="1"/>
              <a:t>nano</a:t>
            </a:r>
            <a:r>
              <a:rPr lang="en-US" sz="2400"/>
              <a:t>particles and heavy elements</a:t>
            </a:r>
          </a:p>
          <a:p>
            <a:pPr lvl="1"/>
            <a:r>
              <a:rPr lang="en-US" sz="2400"/>
              <a:t>Electronic structure of molecules (non-relativistic, relativistic, ECPs, first and second derivatives)</a:t>
            </a:r>
          </a:p>
          <a:p>
            <a:pPr lvl="1"/>
            <a:r>
              <a:rPr lang="en-US" sz="2400" b="1"/>
              <a:t>Solid state</a:t>
            </a:r>
            <a:r>
              <a:rPr lang="en-US" sz="2400"/>
              <a:t> capability (DFT plane-wave, CPMD)</a:t>
            </a:r>
          </a:p>
          <a:p>
            <a:pPr lvl="1"/>
            <a:r>
              <a:rPr lang="en-US" sz="2400"/>
              <a:t>Molecular dynamics, molecular mechanics</a:t>
            </a:r>
          </a:p>
          <a:p>
            <a:pPr marL="0" indent="0" defTabSz="781050">
              <a:lnSpc>
                <a:spcPct val="65000"/>
              </a:lnSpc>
              <a:buNone/>
            </a:pPr>
            <a:endParaRPr lang="en-US" altLang="en-US"/>
          </a:p>
          <a:p>
            <a:pPr marL="293688" indent="-293688" defTabSz="781050">
              <a:lnSpc>
                <a:spcPct val="65000"/>
              </a:lnSpc>
            </a:pPr>
            <a:r>
              <a:rPr lang="en-US" altLang="en-US"/>
              <a:t>About 340/year publications citing </a:t>
            </a:r>
            <a:r>
              <a:rPr lang="en-US" altLang="en-US" err="1"/>
              <a:t>NWChem</a:t>
            </a:r>
            <a:endParaRPr lang="en-US"/>
          </a:p>
        </p:txBody>
      </p:sp>
      <p:sp>
        <p:nvSpPr>
          <p:cNvPr id="4" name="Footer Placeholder 3"/>
          <p:cNvSpPr>
            <a:spLocks noGrp="1"/>
          </p:cNvSpPr>
          <p:nvPr>
            <p:ph type="ftr" sz="quarter" idx="10"/>
          </p:nvPr>
        </p:nvSpPr>
        <p:spPr/>
        <p:txBody>
          <a:bodyPr/>
          <a:lstStyle/>
          <a:p>
            <a:pPr>
              <a:defRPr/>
            </a:pPr>
            <a:fld id="{B236112A-C654-4EA5-A385-C918B058397F}" type="slidenum">
              <a:rPr lang="en-US" smtClean="0"/>
              <a:pPr>
                <a:defRPr/>
              </a:pPr>
              <a:t>5</a:t>
            </a:fld>
            <a:r>
              <a:rPr lang="en-US">
                <a:latin typeface="Times New Roman" pitchFamily="-112" charset="0"/>
              </a:rPr>
              <a:t> </a:t>
            </a:r>
          </a:p>
        </p:txBody>
      </p:sp>
      <p:pic>
        <p:nvPicPr>
          <p:cNvPr id="5" name="Picture 4" descr="pt"/>
          <p:cNvPicPr>
            <a:picLocks noChangeAspect="1" noChangeArrowheads="1"/>
          </p:cNvPicPr>
          <p:nvPr/>
        </p:nvPicPr>
        <p:blipFill>
          <a:blip r:embed="rId2" cstate="print"/>
          <a:srcRect/>
          <a:stretch>
            <a:fillRect/>
          </a:stretch>
        </p:blipFill>
        <p:spPr bwMode="auto">
          <a:xfrm>
            <a:off x="10511034" y="439271"/>
            <a:ext cx="1225550" cy="1295400"/>
          </a:xfrm>
          <a:prstGeom prst="rect">
            <a:avLst/>
          </a:prstGeom>
          <a:noFill/>
          <a:ln w="9525">
            <a:noFill/>
            <a:miter lim="800000"/>
            <a:headEnd/>
            <a:tailEnd/>
          </a:ln>
        </p:spPr>
      </p:pic>
      <p:pic>
        <p:nvPicPr>
          <p:cNvPr id="6" name="Picture 5" descr="solid"/>
          <p:cNvPicPr>
            <a:picLocks noChangeAspect="1" noChangeArrowheads="1"/>
          </p:cNvPicPr>
          <p:nvPr/>
        </p:nvPicPr>
        <p:blipFill>
          <a:blip r:embed="rId3" cstate="print"/>
          <a:srcRect/>
          <a:stretch>
            <a:fillRect/>
          </a:stretch>
        </p:blipFill>
        <p:spPr bwMode="auto">
          <a:xfrm>
            <a:off x="10655068" y="2531632"/>
            <a:ext cx="1430128" cy="1493489"/>
          </a:xfrm>
          <a:prstGeom prst="rect">
            <a:avLst/>
          </a:prstGeom>
          <a:noFill/>
          <a:ln w="9525">
            <a:noFill/>
            <a:miter lim="800000"/>
            <a:headEnd/>
            <a:tailEnd/>
          </a:ln>
        </p:spPr>
      </p:pic>
      <p:pic>
        <p:nvPicPr>
          <p:cNvPr id="7" name="Picture 3" descr="FCC3"/>
          <p:cNvPicPr>
            <a:picLocks noChangeAspect="1" noChangeArrowheads="1"/>
          </p:cNvPicPr>
          <p:nvPr/>
        </p:nvPicPr>
        <p:blipFill>
          <a:blip r:embed="rId4" cstate="print"/>
          <a:srcRect/>
          <a:stretch>
            <a:fillRect/>
          </a:stretch>
        </p:blipFill>
        <p:spPr bwMode="auto">
          <a:xfrm>
            <a:off x="10042141" y="4566249"/>
            <a:ext cx="1081668" cy="1343787"/>
          </a:xfrm>
          <a:prstGeom prst="rect">
            <a:avLst/>
          </a:prstGeom>
          <a:noFill/>
          <a:ln w="9525">
            <a:noFill/>
            <a:miter lim="800000"/>
            <a:headEnd/>
            <a:tailEnd/>
          </a:ln>
        </p:spPr>
      </p:pic>
      <p:pic>
        <p:nvPicPr>
          <p:cNvPr id="8" name="Picture 6" descr="uo2@klaui"/>
          <p:cNvPicPr>
            <a:picLocks noChangeAspect="1" noChangeArrowheads="1"/>
          </p:cNvPicPr>
          <p:nvPr/>
        </p:nvPicPr>
        <p:blipFill>
          <a:blip r:embed="rId5" cstate="print"/>
          <a:srcRect/>
          <a:stretch>
            <a:fillRect/>
          </a:stretch>
        </p:blipFill>
        <p:spPr bwMode="auto">
          <a:xfrm>
            <a:off x="3417048" y="5198316"/>
            <a:ext cx="1549400" cy="1165225"/>
          </a:xfrm>
          <a:prstGeom prst="rect">
            <a:avLst/>
          </a:prstGeom>
          <a:noFill/>
          <a:ln w="9525">
            <a:noFill/>
            <a:miter lim="800000"/>
            <a:headEnd/>
            <a:tailEnd/>
          </a:ln>
        </p:spPr>
      </p:pic>
    </p:spTree>
    <p:extLst>
      <p:ext uri="{BB962C8B-B14F-4D97-AF65-F5344CB8AC3E}">
        <p14:creationId xmlns:p14="http://schemas.microsoft.com/office/powerpoint/2010/main" val="220272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503924" y="845820"/>
            <a:ext cx="2041468" cy="5118706"/>
          </a:xfrm>
        </p:spPr>
        <p:txBody>
          <a:bodyPr>
            <a:normAutofit/>
          </a:bodyPr>
          <a:lstStyle/>
          <a:p>
            <a:r>
              <a:rPr lang="en-US" sz="2800" err="1">
                <a:solidFill>
                  <a:srgbClr val="FCB813"/>
                </a:solidFill>
              </a:rPr>
              <a:t>NWChem’s</a:t>
            </a:r>
            <a:r>
              <a:rPr lang="en-US" sz="2800">
                <a:solidFill>
                  <a:srgbClr val="FCB813"/>
                </a:solidFill>
              </a:rPr>
              <a:t> core developer team</a:t>
            </a:r>
          </a:p>
        </p:txBody>
      </p:sp>
      <p:sp>
        <p:nvSpPr>
          <p:cNvPr id="19464" name="Text Box 9"/>
          <p:cNvSpPr txBox="1">
            <a:spLocks noChangeArrowheads="1"/>
          </p:cNvSpPr>
          <p:nvPr/>
        </p:nvSpPr>
        <p:spPr bwMode="auto">
          <a:xfrm>
            <a:off x="8397749" y="2686676"/>
            <a:ext cx="2057400" cy="701731"/>
          </a:xfrm>
          <a:prstGeom prst="rect">
            <a:avLst/>
          </a:prstGeom>
          <a:noFill/>
          <a:ln w="9525">
            <a:noFill/>
            <a:miter lim="800000"/>
            <a:headEnd/>
            <a:tailEnd/>
          </a:ln>
        </p:spPr>
        <p:txBody>
          <a:bodyPr>
            <a:spAutoFit/>
          </a:bodyPr>
          <a:lstStyle/>
          <a:p>
            <a:pPr algn="ctr">
              <a:spcBef>
                <a:spcPct val="20000"/>
              </a:spcBef>
            </a:pPr>
            <a:r>
              <a:rPr lang="en-US" i="1">
                <a:latin typeface="Arial" pitchFamily="34" charset="0"/>
              </a:rPr>
              <a:t>Niri Govind</a:t>
            </a:r>
          </a:p>
          <a:p>
            <a:pPr algn="ctr">
              <a:spcBef>
                <a:spcPct val="20000"/>
              </a:spcBef>
            </a:pPr>
            <a:r>
              <a:rPr lang="en-US" i="1">
                <a:latin typeface="Arial" pitchFamily="34" charset="0"/>
              </a:rPr>
              <a:t>DFT</a:t>
            </a:r>
          </a:p>
        </p:txBody>
      </p:sp>
      <p:sp>
        <p:nvSpPr>
          <p:cNvPr id="19466" name="Text Box 11"/>
          <p:cNvSpPr txBox="1">
            <a:spLocks noChangeArrowheads="1"/>
          </p:cNvSpPr>
          <p:nvPr/>
        </p:nvSpPr>
        <p:spPr bwMode="auto">
          <a:xfrm>
            <a:off x="6157306" y="2624640"/>
            <a:ext cx="2362200" cy="696913"/>
          </a:xfrm>
          <a:prstGeom prst="rect">
            <a:avLst/>
          </a:prstGeom>
          <a:noFill/>
          <a:ln w="9525">
            <a:noFill/>
            <a:miter lim="800000"/>
            <a:headEnd/>
            <a:tailEnd/>
          </a:ln>
        </p:spPr>
        <p:txBody>
          <a:bodyPr>
            <a:spAutoFit/>
          </a:bodyPr>
          <a:lstStyle/>
          <a:p>
            <a:pPr algn="ctr">
              <a:spcBef>
                <a:spcPct val="20000"/>
              </a:spcBef>
            </a:pPr>
            <a:r>
              <a:rPr lang="en-US" i="1">
                <a:latin typeface="Arial" pitchFamily="34" charset="0"/>
              </a:rPr>
              <a:t>Eric Bylaska</a:t>
            </a:r>
          </a:p>
          <a:p>
            <a:pPr algn="ctr">
              <a:spcBef>
                <a:spcPct val="20000"/>
              </a:spcBef>
            </a:pPr>
            <a:r>
              <a:rPr lang="en-US" i="1">
                <a:latin typeface="Arial" pitchFamily="34" charset="0"/>
              </a:rPr>
              <a:t>Plane wave methods</a:t>
            </a:r>
          </a:p>
        </p:txBody>
      </p:sp>
      <p:sp>
        <p:nvSpPr>
          <p:cNvPr id="19468" name="Text Box 13"/>
          <p:cNvSpPr txBox="1">
            <a:spLocks noChangeArrowheads="1"/>
          </p:cNvSpPr>
          <p:nvPr/>
        </p:nvSpPr>
        <p:spPr bwMode="auto">
          <a:xfrm>
            <a:off x="8519506" y="5343061"/>
            <a:ext cx="2057400" cy="696913"/>
          </a:xfrm>
          <a:prstGeom prst="rect">
            <a:avLst/>
          </a:prstGeom>
          <a:noFill/>
          <a:ln w="9525">
            <a:noFill/>
            <a:miter lim="800000"/>
            <a:headEnd/>
            <a:tailEnd/>
          </a:ln>
        </p:spPr>
        <p:txBody>
          <a:bodyPr>
            <a:spAutoFit/>
          </a:bodyPr>
          <a:lstStyle/>
          <a:p>
            <a:pPr algn="ctr">
              <a:spcBef>
                <a:spcPct val="20000"/>
              </a:spcBef>
            </a:pPr>
            <a:r>
              <a:rPr lang="en-US" i="1">
                <a:latin typeface="Arial" pitchFamily="34" charset="0"/>
              </a:rPr>
              <a:t>Marat </a:t>
            </a:r>
            <a:r>
              <a:rPr lang="en-US" i="1" err="1">
                <a:latin typeface="Arial" pitchFamily="34" charset="0"/>
              </a:rPr>
              <a:t>Valiev</a:t>
            </a:r>
            <a:endParaRPr lang="en-US" i="1">
              <a:latin typeface="Arial" pitchFamily="34" charset="0"/>
            </a:endParaRPr>
          </a:p>
          <a:p>
            <a:pPr algn="ctr">
              <a:spcBef>
                <a:spcPct val="20000"/>
              </a:spcBef>
            </a:pPr>
            <a:r>
              <a:rPr lang="en-US" i="1">
                <a:latin typeface="Arial" pitchFamily="34" charset="0"/>
              </a:rPr>
              <a:t>QM/MM</a:t>
            </a:r>
          </a:p>
        </p:txBody>
      </p:sp>
      <p:sp>
        <p:nvSpPr>
          <p:cNvPr id="19470" name="Text Box 15"/>
          <p:cNvSpPr txBox="1">
            <a:spLocks noChangeArrowheads="1"/>
          </p:cNvSpPr>
          <p:nvPr/>
        </p:nvSpPr>
        <p:spPr bwMode="auto">
          <a:xfrm>
            <a:off x="4170400" y="5282671"/>
            <a:ext cx="2057400" cy="978729"/>
          </a:xfrm>
          <a:prstGeom prst="rect">
            <a:avLst/>
          </a:prstGeom>
          <a:noFill/>
          <a:ln w="9525">
            <a:noFill/>
            <a:miter lim="800000"/>
            <a:headEnd/>
            <a:tailEnd/>
          </a:ln>
        </p:spPr>
        <p:txBody>
          <a:bodyPr>
            <a:spAutoFit/>
          </a:bodyPr>
          <a:lstStyle/>
          <a:p>
            <a:pPr algn="ctr">
              <a:spcBef>
                <a:spcPct val="20000"/>
              </a:spcBef>
            </a:pPr>
            <a:r>
              <a:rPr lang="en-US" i="1">
                <a:latin typeface="Arial" pitchFamily="34" charset="0"/>
              </a:rPr>
              <a:t>Karol Kowalski</a:t>
            </a:r>
          </a:p>
          <a:p>
            <a:pPr algn="ctr">
              <a:spcBef>
                <a:spcPct val="20000"/>
              </a:spcBef>
            </a:pPr>
            <a:r>
              <a:rPr lang="en-US" i="1">
                <a:latin typeface="Arial" pitchFamily="34" charset="0"/>
              </a:rPr>
              <a:t>Correlated Methods</a:t>
            </a:r>
          </a:p>
        </p:txBody>
      </p:sp>
      <p:pic>
        <p:nvPicPr>
          <p:cNvPr id="19476" name="Picture 20" descr="C:\Users\bert\Desktop\Valiev_Marat_(2).tif"/>
          <p:cNvPicPr>
            <a:picLocks noChangeAspect="1" noChangeArrowheads="1"/>
          </p:cNvPicPr>
          <p:nvPr/>
        </p:nvPicPr>
        <p:blipFill>
          <a:blip r:embed="rId3" cstate="print"/>
          <a:srcRect t="6205" b="9859"/>
          <a:stretch>
            <a:fillRect/>
          </a:stretch>
        </p:blipFill>
        <p:spPr bwMode="auto">
          <a:xfrm>
            <a:off x="8909814" y="3956627"/>
            <a:ext cx="1033272" cy="1299882"/>
          </a:xfrm>
          <a:prstGeom prst="rect">
            <a:avLst/>
          </a:prstGeom>
          <a:noFill/>
          <a:ln w="12700">
            <a:solidFill>
              <a:srgbClr val="0070C0"/>
            </a:solidFill>
          </a:ln>
        </p:spPr>
      </p:pic>
      <p:pic>
        <p:nvPicPr>
          <p:cNvPr id="1026" name="Picture 2" descr="C:\Users\bert\Desktop\Govind_Niri_d3P845_(2).tif"/>
          <p:cNvPicPr>
            <a:picLocks noChangeAspect="1" noChangeArrowheads="1"/>
          </p:cNvPicPr>
          <p:nvPr/>
        </p:nvPicPr>
        <p:blipFill>
          <a:blip r:embed="rId4" cstate="print"/>
          <a:srcRect/>
          <a:stretch>
            <a:fillRect/>
          </a:stretch>
        </p:blipFill>
        <p:spPr bwMode="auto">
          <a:xfrm>
            <a:off x="8993282" y="1388227"/>
            <a:ext cx="866337" cy="1298448"/>
          </a:xfrm>
          <a:prstGeom prst="rect">
            <a:avLst/>
          </a:prstGeom>
          <a:noFill/>
          <a:ln w="12700">
            <a:solidFill>
              <a:srgbClr val="00B0F0"/>
            </a:solidFill>
          </a:ln>
        </p:spPr>
      </p:pic>
      <p:sp>
        <p:nvSpPr>
          <p:cNvPr id="19" name="Text Box 12"/>
          <p:cNvSpPr txBox="1">
            <a:spLocks noChangeArrowheads="1"/>
          </p:cNvSpPr>
          <p:nvPr/>
        </p:nvSpPr>
        <p:spPr bwMode="auto">
          <a:xfrm>
            <a:off x="3875967" y="2630613"/>
            <a:ext cx="2438400" cy="696913"/>
          </a:xfrm>
          <a:prstGeom prst="rect">
            <a:avLst/>
          </a:prstGeom>
          <a:noFill/>
          <a:ln w="9525">
            <a:noFill/>
            <a:miter lim="800000"/>
            <a:headEnd/>
            <a:tailEnd/>
          </a:ln>
        </p:spPr>
        <p:txBody>
          <a:bodyPr>
            <a:spAutoFit/>
          </a:bodyPr>
          <a:lstStyle/>
          <a:p>
            <a:pPr algn="ctr">
              <a:spcBef>
                <a:spcPct val="20000"/>
              </a:spcBef>
            </a:pPr>
            <a:r>
              <a:rPr lang="en-US" i="1">
                <a:latin typeface="Arial" pitchFamily="34" charset="0"/>
              </a:rPr>
              <a:t>Edoardo </a:t>
            </a:r>
            <a:r>
              <a:rPr lang="en-US" i="1" err="1">
                <a:latin typeface="Arial" pitchFamily="34" charset="0"/>
              </a:rPr>
              <a:t>Aprà</a:t>
            </a:r>
            <a:endParaRPr lang="en-US" i="1">
              <a:latin typeface="Arial" pitchFamily="34" charset="0"/>
            </a:endParaRPr>
          </a:p>
          <a:p>
            <a:pPr algn="ctr">
              <a:spcBef>
                <a:spcPct val="20000"/>
              </a:spcBef>
            </a:pPr>
            <a:r>
              <a:rPr lang="en-US" i="1">
                <a:latin typeface="Arial" pitchFamily="34" charset="0"/>
              </a:rPr>
              <a:t>DFT &amp; HPC</a:t>
            </a:r>
          </a:p>
        </p:txBody>
      </p:sp>
      <p:sp>
        <p:nvSpPr>
          <p:cNvPr id="3" name="TextBox 2">
            <a:extLst>
              <a:ext uri="{FF2B5EF4-FFF2-40B4-BE49-F238E27FC236}">
                <a16:creationId xmlns:a16="http://schemas.microsoft.com/office/drawing/2014/main" id="{7F7FD5CD-DB22-AE03-FC94-CCA39BAF1ECE}"/>
              </a:ext>
            </a:extLst>
          </p:cNvPr>
          <p:cNvSpPr txBox="1"/>
          <p:nvPr/>
        </p:nvSpPr>
        <p:spPr>
          <a:xfrm>
            <a:off x="6157307" y="5310457"/>
            <a:ext cx="2590837" cy="701731"/>
          </a:xfrm>
          <a:prstGeom prst="rect">
            <a:avLst/>
          </a:prstGeom>
          <a:noFill/>
        </p:spPr>
        <p:txBody>
          <a:bodyPr wrap="square">
            <a:spAutoFit/>
          </a:bodyPr>
          <a:lstStyle/>
          <a:p>
            <a:pPr algn="ctr">
              <a:spcBef>
                <a:spcPct val="20000"/>
              </a:spcBef>
            </a:pPr>
            <a:r>
              <a:rPr lang="en-US" i="1">
                <a:latin typeface="Arial" pitchFamily="34" charset="0"/>
              </a:rPr>
              <a:t>Daniel Mejía-Rodríguez</a:t>
            </a:r>
          </a:p>
          <a:p>
            <a:pPr algn="ctr">
              <a:spcBef>
                <a:spcPct val="20000"/>
              </a:spcBef>
            </a:pPr>
            <a:r>
              <a:rPr lang="en-US" i="1">
                <a:latin typeface="Arial" pitchFamily="34" charset="0"/>
              </a:rPr>
              <a:t>DFT/GW</a:t>
            </a:r>
          </a:p>
        </p:txBody>
      </p:sp>
      <p:pic>
        <p:nvPicPr>
          <p:cNvPr id="5" name="Picture 4">
            <a:extLst>
              <a:ext uri="{FF2B5EF4-FFF2-40B4-BE49-F238E27FC236}">
                <a16:creationId xmlns:a16="http://schemas.microsoft.com/office/drawing/2014/main" id="{8B341F6B-2999-7D53-E163-A6B81A62F645}"/>
              </a:ext>
            </a:extLst>
          </p:cNvPr>
          <p:cNvPicPr>
            <a:picLocks noChangeAspect="1"/>
          </p:cNvPicPr>
          <p:nvPr/>
        </p:nvPicPr>
        <p:blipFill rotWithShape="1">
          <a:blip r:embed="rId5"/>
          <a:srcRect l="21095" t="1750" r="30049" b="10214"/>
          <a:stretch/>
        </p:blipFill>
        <p:spPr>
          <a:xfrm>
            <a:off x="4659942" y="1324769"/>
            <a:ext cx="1078316" cy="1295400"/>
          </a:xfrm>
          <a:prstGeom prst="rect">
            <a:avLst/>
          </a:prstGeom>
        </p:spPr>
      </p:pic>
      <p:pic>
        <p:nvPicPr>
          <p:cNvPr id="6" name="Picture 5">
            <a:extLst>
              <a:ext uri="{FF2B5EF4-FFF2-40B4-BE49-F238E27FC236}">
                <a16:creationId xmlns:a16="http://schemas.microsoft.com/office/drawing/2014/main" id="{32A59DC0-CB4E-C909-6F3F-8B1B31A4014E}"/>
              </a:ext>
            </a:extLst>
          </p:cNvPr>
          <p:cNvPicPr>
            <a:picLocks noChangeAspect="1"/>
          </p:cNvPicPr>
          <p:nvPr/>
        </p:nvPicPr>
        <p:blipFill rotWithShape="1">
          <a:blip r:embed="rId6"/>
          <a:srcRect l="36000" t="6887" r="36875" b="41936"/>
          <a:stretch/>
        </p:blipFill>
        <p:spPr>
          <a:xfrm>
            <a:off x="6925518" y="3919288"/>
            <a:ext cx="1033464" cy="1299882"/>
          </a:xfrm>
          <a:prstGeom prst="rect">
            <a:avLst/>
          </a:prstGeom>
        </p:spPr>
      </p:pic>
      <p:pic>
        <p:nvPicPr>
          <p:cNvPr id="1030" name="Picture 6" descr="Bylaska, Eric">
            <a:extLst>
              <a:ext uri="{FF2B5EF4-FFF2-40B4-BE49-F238E27FC236}">
                <a16:creationId xmlns:a16="http://schemas.microsoft.com/office/drawing/2014/main" id="{1293FB96-DEEF-0589-12B5-4994EB775AB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877" t="5341" r="6633" b="34504"/>
          <a:stretch/>
        </p:blipFill>
        <p:spPr bwMode="auto">
          <a:xfrm>
            <a:off x="6733845" y="1327119"/>
            <a:ext cx="1137041" cy="12907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Kowalski-2">
            <a:extLst>
              <a:ext uri="{FF2B5EF4-FFF2-40B4-BE49-F238E27FC236}">
                <a16:creationId xmlns:a16="http://schemas.microsoft.com/office/drawing/2014/main" id="{6CADE0FB-6D74-9AB1-DE84-0D698EF4A44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1299" r="24914" b="38460"/>
          <a:stretch/>
        </p:blipFill>
        <p:spPr bwMode="auto">
          <a:xfrm>
            <a:off x="4659942" y="3900591"/>
            <a:ext cx="1099866" cy="13372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err="1">
                <a:solidFill>
                  <a:srgbClr val="FFC000"/>
                </a:solidFill>
              </a:rPr>
              <a:t>NWChem</a:t>
            </a:r>
            <a:r>
              <a:rPr lang="en-US" sz="2800">
                <a:solidFill>
                  <a:srgbClr val="FFC000"/>
                </a:solidFill>
              </a:rPr>
              <a:t> methodologies overview</a:t>
            </a:r>
          </a:p>
        </p:txBody>
      </p:sp>
      <p:sp>
        <p:nvSpPr>
          <p:cNvPr id="3" name="Content Placeholder 2"/>
          <p:cNvSpPr>
            <a:spLocks noGrp="1"/>
          </p:cNvSpPr>
          <p:nvPr>
            <p:ph idx="1"/>
          </p:nvPr>
        </p:nvSpPr>
        <p:spPr/>
        <p:txBody>
          <a:bodyPr/>
          <a:lstStyle/>
          <a:p>
            <a:pPr>
              <a:lnSpc>
                <a:spcPct val="100000"/>
              </a:lnSpc>
            </a:pPr>
            <a:r>
              <a:rPr lang="en-US" err="1"/>
              <a:t>NWChem</a:t>
            </a:r>
            <a:r>
              <a:rPr lang="en-US"/>
              <a:t> brings a full suite of methodologies to solve large scientific problems</a:t>
            </a:r>
          </a:p>
          <a:p>
            <a:pPr marL="693738" lvl="1" indent="-293688" defTabSz="781050">
              <a:lnSpc>
                <a:spcPct val="100000"/>
              </a:lnSpc>
            </a:pPr>
            <a:r>
              <a:rPr lang="en-US" sz="2400"/>
              <a:t>High Accuracy Methods </a:t>
            </a:r>
            <a:r>
              <a:rPr lang="en-US" sz="2400">
                <a:sym typeface="Wingdings" pitchFamily="2" charset="2"/>
              </a:rPr>
              <a:t> MP, CC, EOMCC, MRCC</a:t>
            </a:r>
            <a:endParaRPr lang="en-US" sz="2400"/>
          </a:p>
          <a:p>
            <a:pPr marL="1035050" lvl="2" indent="-244475" defTabSz="781050">
              <a:lnSpc>
                <a:spcPct val="100000"/>
              </a:lnSpc>
            </a:pPr>
            <a:r>
              <a:rPr lang="en-US" altLang="en-US" sz="2400"/>
              <a:t>Ground &amp; Excited States &amp; Linear response</a:t>
            </a:r>
            <a:endParaRPr lang="en-US" sz="2400"/>
          </a:p>
          <a:p>
            <a:pPr marL="693738" lvl="1" indent="-293688" defTabSz="781050">
              <a:lnSpc>
                <a:spcPct val="75000"/>
              </a:lnSpc>
            </a:pPr>
            <a:r>
              <a:rPr lang="en-US" sz="2400"/>
              <a:t>Gaussian-based DFT/TDDFT</a:t>
            </a:r>
          </a:p>
          <a:p>
            <a:pPr marL="1035050" lvl="2" indent="-244475" defTabSz="781050">
              <a:lnSpc>
                <a:spcPct val="100000"/>
              </a:lnSpc>
            </a:pPr>
            <a:r>
              <a:rPr lang="en-US" sz="2400"/>
              <a:t>Ground &amp; Excited States, Optimization, Properties (NMR, Electric field gradient, linear response,…)</a:t>
            </a:r>
            <a:endParaRPr lang="en-US" altLang="en-US" sz="2400"/>
          </a:p>
          <a:p>
            <a:pPr marL="693738" lvl="1" indent="-293688" defTabSz="781050">
              <a:lnSpc>
                <a:spcPct val="100000"/>
              </a:lnSpc>
            </a:pPr>
            <a:r>
              <a:rPr lang="en-US" sz="2400"/>
              <a:t>Plane wave based DFT</a:t>
            </a:r>
          </a:p>
          <a:p>
            <a:pPr marL="1035050" lvl="2" indent="-244475" defTabSz="781050">
              <a:lnSpc>
                <a:spcPct val="100000"/>
              </a:lnSpc>
            </a:pPr>
            <a:r>
              <a:rPr lang="en-US" sz="2400"/>
              <a:t>Car-</a:t>
            </a:r>
            <a:r>
              <a:rPr lang="en-US" sz="2400" err="1"/>
              <a:t>Parinello</a:t>
            </a:r>
            <a:r>
              <a:rPr lang="en-US" sz="2400"/>
              <a:t> MD (CPMD), Band Structure, Optimization, etc.</a:t>
            </a:r>
          </a:p>
          <a:p>
            <a:pPr marL="693738" lvl="1" indent="-293688" defTabSz="781050">
              <a:lnSpc>
                <a:spcPct val="100000"/>
              </a:lnSpc>
            </a:pPr>
            <a:r>
              <a:rPr lang="en-US" altLang="en-US" sz="2400"/>
              <a:t>Molecular Dynamics, Molecular Mechanics			</a:t>
            </a:r>
          </a:p>
          <a:p>
            <a:pPr marL="693738" lvl="1" indent="-293688" defTabSz="781050">
              <a:lnSpc>
                <a:spcPct val="100000"/>
              </a:lnSpc>
            </a:pPr>
            <a:r>
              <a:rPr lang="en-US" altLang="en-US" sz="2400"/>
              <a:t>Integrated Methodologies </a:t>
            </a:r>
            <a:r>
              <a:rPr lang="en-US" altLang="en-US" sz="2400">
                <a:sym typeface="Wingdings" pitchFamily="2" charset="2"/>
              </a:rPr>
              <a:t> QM/MM</a:t>
            </a:r>
            <a:endParaRPr lang="en-US" altLang="en-US" sz="2400"/>
          </a:p>
          <a:p>
            <a:pPr marL="693738" lvl="1" indent="-293688" defTabSz="781050">
              <a:lnSpc>
                <a:spcPct val="100000"/>
              </a:lnSpc>
            </a:pPr>
            <a:r>
              <a:rPr lang="en-US" altLang="en-US" sz="2400"/>
              <a:t>Scripting </a:t>
            </a:r>
            <a:r>
              <a:rPr lang="en-US" altLang="en-US" sz="2400">
                <a:sym typeface="Wingdings" pitchFamily="2" charset="2"/>
              </a:rPr>
              <a:t> Python</a:t>
            </a:r>
            <a:endParaRPr lang="en-US" altLang="en-US" sz="2400"/>
          </a:p>
        </p:txBody>
      </p:sp>
      <p:sp>
        <p:nvSpPr>
          <p:cNvPr id="4" name="Footer Placeholder 3"/>
          <p:cNvSpPr>
            <a:spLocks noGrp="1"/>
          </p:cNvSpPr>
          <p:nvPr>
            <p:ph type="ftr" sz="quarter" idx="10"/>
          </p:nvPr>
        </p:nvSpPr>
        <p:spPr/>
        <p:txBody>
          <a:bodyPr/>
          <a:lstStyle/>
          <a:p>
            <a:pPr>
              <a:defRPr/>
            </a:pPr>
            <a:fld id="{B236112A-C654-4EA5-A385-C918B058397F}" type="slidenum">
              <a:rPr lang="en-US" smtClean="0"/>
              <a:pPr>
                <a:defRPr/>
              </a:pPr>
              <a:t>7</a:t>
            </a:fld>
            <a:r>
              <a:rPr lang="en-US">
                <a:latin typeface="Times New Roman" pitchFamily="-112" charset="0"/>
              </a:rPr>
              <a:t> </a:t>
            </a:r>
          </a:p>
        </p:txBody>
      </p:sp>
    </p:spTree>
    <p:extLst>
      <p:ext uri="{BB962C8B-B14F-4D97-AF65-F5344CB8AC3E}">
        <p14:creationId xmlns:p14="http://schemas.microsoft.com/office/powerpoint/2010/main" val="3209495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1"/>
          <p:cNvSpPr txBox="1">
            <a:spLocks noChangeArrowheads="1"/>
          </p:cNvSpPr>
          <p:nvPr/>
        </p:nvSpPr>
        <p:spPr bwMode="auto">
          <a:xfrm>
            <a:off x="3051176" y="-4763"/>
            <a:ext cx="7877175"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entury Gothic" pitchFamily="34" charset="0"/>
                <a:ea typeface="ＭＳ Ｐゴシック" pitchFamily="34"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entury Gothic" pitchFamily="34" charset="0"/>
                <a:ea typeface="ＭＳ Ｐゴシック" pitchFamily="34"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entury Gothic" pitchFamily="34" charset="0"/>
                <a:ea typeface="ＭＳ Ｐゴシック" pitchFamily="34"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entury Gothic" pitchFamily="34" charset="0"/>
                <a:ea typeface="ＭＳ Ｐゴシック" pitchFamily="34"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Century Gothic" pitchFamily="34" charset="0"/>
                <a:ea typeface="ＭＳ Ｐゴシック" pitchFamily="34" charset="-128"/>
              </a:defRPr>
            </a:lvl9pPr>
          </a:lstStyle>
          <a:p>
            <a:pPr eaLnBrk="1" hangingPunct="1">
              <a:lnSpc>
                <a:spcPct val="109000"/>
              </a:lnSpc>
            </a:pPr>
            <a:endParaRPr lang="en-GB" sz="3000">
              <a:solidFill>
                <a:srgbClr val="0000FF"/>
              </a:solidFill>
            </a:endParaRPr>
          </a:p>
        </p:txBody>
      </p:sp>
      <p:grpSp>
        <p:nvGrpSpPr>
          <p:cNvPr id="17411" name="Group 2"/>
          <p:cNvGrpSpPr>
            <a:grpSpLocks/>
          </p:cNvGrpSpPr>
          <p:nvPr/>
        </p:nvGrpSpPr>
        <p:grpSpPr bwMode="auto">
          <a:xfrm>
            <a:off x="3140075" y="1012828"/>
            <a:ext cx="4692650" cy="5337175"/>
            <a:chOff x="118" y="551"/>
            <a:chExt cx="2956" cy="3362"/>
          </a:xfrm>
        </p:grpSpPr>
        <p:grpSp>
          <p:nvGrpSpPr>
            <p:cNvPr id="17414" name="Group 3"/>
            <p:cNvGrpSpPr>
              <a:grpSpLocks/>
            </p:cNvGrpSpPr>
            <p:nvPr/>
          </p:nvGrpSpPr>
          <p:grpSpPr bwMode="auto">
            <a:xfrm>
              <a:off x="118" y="3119"/>
              <a:ext cx="1761" cy="794"/>
              <a:chOff x="118" y="3119"/>
              <a:chExt cx="1761" cy="794"/>
            </a:xfrm>
          </p:grpSpPr>
          <p:grpSp>
            <p:nvGrpSpPr>
              <p:cNvPr id="17490" name="Group 4"/>
              <p:cNvGrpSpPr>
                <a:grpSpLocks/>
              </p:cNvGrpSpPr>
              <p:nvPr/>
            </p:nvGrpSpPr>
            <p:grpSpPr bwMode="auto">
              <a:xfrm>
                <a:off x="118" y="3588"/>
                <a:ext cx="1761" cy="324"/>
                <a:chOff x="118" y="3588"/>
                <a:chExt cx="1761" cy="324"/>
              </a:xfrm>
            </p:grpSpPr>
            <p:sp>
              <p:nvSpPr>
                <p:cNvPr id="17499" name="AutoShape 5"/>
                <p:cNvSpPr>
                  <a:spLocks noChangeArrowheads="1"/>
                </p:cNvSpPr>
                <p:nvPr/>
              </p:nvSpPr>
              <p:spPr bwMode="auto">
                <a:xfrm>
                  <a:off x="118" y="3588"/>
                  <a:ext cx="1762" cy="325"/>
                </a:xfrm>
                <a:custGeom>
                  <a:avLst/>
                  <a:gdLst>
                    <a:gd name="T0" fmla="*/ 0 w 8125"/>
                    <a:gd name="T1" fmla="*/ 0 h 1506"/>
                    <a:gd name="T2" fmla="*/ 0 w 8125"/>
                    <a:gd name="T3" fmla="*/ 0 h 1506"/>
                    <a:gd name="T4" fmla="*/ 0 w 8125"/>
                    <a:gd name="T5" fmla="*/ 0 h 1506"/>
                    <a:gd name="T6" fmla="*/ 0 w 8125"/>
                    <a:gd name="T7" fmla="*/ 0 h 1506"/>
                    <a:gd name="T8" fmla="*/ 0 w 8125"/>
                    <a:gd name="T9" fmla="*/ 0 h 1506"/>
                    <a:gd name="T10" fmla="*/ 0 w 8125"/>
                    <a:gd name="T11" fmla="*/ 0 h 1506"/>
                    <a:gd name="T12" fmla="*/ 0 w 8125"/>
                    <a:gd name="T13" fmla="*/ 0 h 1506"/>
                    <a:gd name="T14" fmla="*/ 0 60000 65536"/>
                    <a:gd name="T15" fmla="*/ 0 60000 65536"/>
                    <a:gd name="T16" fmla="*/ 0 60000 65536"/>
                    <a:gd name="T17" fmla="*/ 0 60000 65536"/>
                    <a:gd name="T18" fmla="*/ 0 60000 65536"/>
                    <a:gd name="T19" fmla="*/ 0 60000 65536"/>
                    <a:gd name="T20" fmla="*/ 0 60000 65536"/>
                    <a:gd name="T21" fmla="*/ 0 w 8125"/>
                    <a:gd name="T22" fmla="*/ 0 h 1506"/>
                    <a:gd name="T23" fmla="*/ 8125 w 8125"/>
                    <a:gd name="T24" fmla="*/ 1506 h 15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25" h="1506">
                      <a:moveTo>
                        <a:pt x="0" y="1505"/>
                      </a:moveTo>
                      <a:lnTo>
                        <a:pt x="0" y="375"/>
                      </a:lnTo>
                      <a:lnTo>
                        <a:pt x="529" y="0"/>
                      </a:lnTo>
                      <a:lnTo>
                        <a:pt x="8124" y="0"/>
                      </a:lnTo>
                      <a:lnTo>
                        <a:pt x="8124" y="1129"/>
                      </a:lnTo>
                      <a:lnTo>
                        <a:pt x="7595" y="1505"/>
                      </a:lnTo>
                      <a:lnTo>
                        <a:pt x="0" y="1505"/>
                      </a:lnTo>
                    </a:path>
                  </a:pathLst>
                </a:custGeom>
                <a:solidFill>
                  <a:srgbClr val="E5405D"/>
                </a:solidFill>
                <a:ln w="12600">
                  <a:solidFill>
                    <a:srgbClr val="000000"/>
                  </a:solidFill>
                  <a:round/>
                  <a:headEnd/>
                  <a:tailEnd/>
                </a:ln>
              </p:spPr>
              <p:txBody>
                <a:bodyPr wrap="none" anchor="ctr"/>
                <a:lstStyle/>
                <a:p>
                  <a:endParaRPr lang="en-US"/>
                </a:p>
              </p:txBody>
            </p:sp>
            <p:sp>
              <p:nvSpPr>
                <p:cNvPr id="17500" name="AutoShape 6"/>
                <p:cNvSpPr>
                  <a:spLocks noChangeArrowheads="1"/>
                </p:cNvSpPr>
                <p:nvPr/>
              </p:nvSpPr>
              <p:spPr bwMode="auto">
                <a:xfrm>
                  <a:off x="118" y="3588"/>
                  <a:ext cx="1762" cy="81"/>
                </a:xfrm>
                <a:custGeom>
                  <a:avLst/>
                  <a:gdLst>
                    <a:gd name="T0" fmla="*/ 0 w 8125"/>
                    <a:gd name="T1" fmla="*/ 0 h 376"/>
                    <a:gd name="T2" fmla="*/ 0 w 8125"/>
                    <a:gd name="T3" fmla="*/ 0 h 376"/>
                    <a:gd name="T4" fmla="*/ 0 w 8125"/>
                    <a:gd name="T5" fmla="*/ 0 h 376"/>
                    <a:gd name="T6" fmla="*/ 0 w 8125"/>
                    <a:gd name="T7" fmla="*/ 0 h 376"/>
                    <a:gd name="T8" fmla="*/ 0 w 8125"/>
                    <a:gd name="T9" fmla="*/ 0 h 376"/>
                    <a:gd name="T10" fmla="*/ 0 60000 65536"/>
                    <a:gd name="T11" fmla="*/ 0 60000 65536"/>
                    <a:gd name="T12" fmla="*/ 0 60000 65536"/>
                    <a:gd name="T13" fmla="*/ 0 60000 65536"/>
                    <a:gd name="T14" fmla="*/ 0 60000 65536"/>
                    <a:gd name="T15" fmla="*/ 0 w 8125"/>
                    <a:gd name="T16" fmla="*/ 0 h 376"/>
                    <a:gd name="T17" fmla="*/ 8125 w 8125"/>
                    <a:gd name="T18" fmla="*/ 376 h 376"/>
                  </a:gdLst>
                  <a:ahLst/>
                  <a:cxnLst>
                    <a:cxn ang="T10">
                      <a:pos x="T0" y="T1"/>
                    </a:cxn>
                    <a:cxn ang="T11">
                      <a:pos x="T2" y="T3"/>
                    </a:cxn>
                    <a:cxn ang="T12">
                      <a:pos x="T4" y="T5"/>
                    </a:cxn>
                    <a:cxn ang="T13">
                      <a:pos x="T6" y="T7"/>
                    </a:cxn>
                    <a:cxn ang="T14">
                      <a:pos x="T8" y="T9"/>
                    </a:cxn>
                  </a:cxnLst>
                  <a:rect l="T15" t="T16" r="T17" b="T18"/>
                  <a:pathLst>
                    <a:path w="8125" h="376">
                      <a:moveTo>
                        <a:pt x="0" y="375"/>
                      </a:moveTo>
                      <a:lnTo>
                        <a:pt x="529" y="0"/>
                      </a:lnTo>
                      <a:lnTo>
                        <a:pt x="8124" y="0"/>
                      </a:lnTo>
                      <a:lnTo>
                        <a:pt x="7595" y="375"/>
                      </a:lnTo>
                      <a:lnTo>
                        <a:pt x="0" y="375"/>
                      </a:lnTo>
                    </a:path>
                  </a:pathLst>
                </a:custGeom>
                <a:solidFill>
                  <a:srgbClr val="FA4665"/>
                </a:solidFill>
                <a:ln w="12600">
                  <a:solidFill>
                    <a:srgbClr val="000000"/>
                  </a:solidFill>
                  <a:round/>
                  <a:headEnd/>
                  <a:tailEnd/>
                </a:ln>
              </p:spPr>
              <p:txBody>
                <a:bodyPr wrap="none" anchor="ctr"/>
                <a:lstStyle/>
                <a:p>
                  <a:endParaRPr lang="en-US"/>
                </a:p>
              </p:txBody>
            </p:sp>
            <p:sp>
              <p:nvSpPr>
                <p:cNvPr id="17501" name="AutoShape 7"/>
                <p:cNvSpPr>
                  <a:spLocks noChangeArrowheads="1"/>
                </p:cNvSpPr>
                <p:nvPr/>
              </p:nvSpPr>
              <p:spPr bwMode="auto">
                <a:xfrm>
                  <a:off x="1764" y="3588"/>
                  <a:ext cx="115" cy="325"/>
                </a:xfrm>
                <a:custGeom>
                  <a:avLst/>
                  <a:gdLst>
                    <a:gd name="T0" fmla="*/ 0 w 530"/>
                    <a:gd name="T1" fmla="*/ 0 h 1506"/>
                    <a:gd name="T2" fmla="*/ 0 w 530"/>
                    <a:gd name="T3" fmla="*/ 0 h 1506"/>
                    <a:gd name="T4" fmla="*/ 0 w 530"/>
                    <a:gd name="T5" fmla="*/ 0 h 1506"/>
                    <a:gd name="T6" fmla="*/ 0 w 530"/>
                    <a:gd name="T7" fmla="*/ 0 h 1506"/>
                    <a:gd name="T8" fmla="*/ 0 w 530"/>
                    <a:gd name="T9" fmla="*/ 0 h 1506"/>
                    <a:gd name="T10" fmla="*/ 0 60000 65536"/>
                    <a:gd name="T11" fmla="*/ 0 60000 65536"/>
                    <a:gd name="T12" fmla="*/ 0 60000 65536"/>
                    <a:gd name="T13" fmla="*/ 0 60000 65536"/>
                    <a:gd name="T14" fmla="*/ 0 60000 65536"/>
                    <a:gd name="T15" fmla="*/ 0 w 530"/>
                    <a:gd name="T16" fmla="*/ 0 h 1506"/>
                    <a:gd name="T17" fmla="*/ 530 w 530"/>
                    <a:gd name="T18" fmla="*/ 1506 h 1506"/>
                  </a:gdLst>
                  <a:ahLst/>
                  <a:cxnLst>
                    <a:cxn ang="T10">
                      <a:pos x="T0" y="T1"/>
                    </a:cxn>
                    <a:cxn ang="T11">
                      <a:pos x="T2" y="T3"/>
                    </a:cxn>
                    <a:cxn ang="T12">
                      <a:pos x="T4" y="T5"/>
                    </a:cxn>
                    <a:cxn ang="T13">
                      <a:pos x="T6" y="T7"/>
                    </a:cxn>
                    <a:cxn ang="T14">
                      <a:pos x="T8" y="T9"/>
                    </a:cxn>
                  </a:cxnLst>
                  <a:rect l="T15" t="T16" r="T17" b="T18"/>
                  <a:pathLst>
                    <a:path w="530" h="1506">
                      <a:moveTo>
                        <a:pt x="0" y="1505"/>
                      </a:moveTo>
                      <a:lnTo>
                        <a:pt x="0" y="375"/>
                      </a:lnTo>
                      <a:lnTo>
                        <a:pt x="529" y="0"/>
                      </a:lnTo>
                      <a:lnTo>
                        <a:pt x="529" y="1129"/>
                      </a:lnTo>
                      <a:lnTo>
                        <a:pt x="0" y="1505"/>
                      </a:lnTo>
                    </a:path>
                  </a:pathLst>
                </a:custGeom>
                <a:solidFill>
                  <a:srgbClr val="C4374F"/>
                </a:solidFill>
                <a:ln w="12600">
                  <a:solidFill>
                    <a:srgbClr val="000000"/>
                  </a:solidFill>
                  <a:round/>
                  <a:headEnd/>
                  <a:tailEnd/>
                </a:ln>
              </p:spPr>
              <p:txBody>
                <a:bodyPr wrap="none" anchor="ctr"/>
                <a:lstStyle/>
                <a:p>
                  <a:endParaRPr lang="en-US"/>
                </a:p>
              </p:txBody>
            </p:sp>
          </p:grpSp>
          <p:grpSp>
            <p:nvGrpSpPr>
              <p:cNvPr id="17491" name="Group 8"/>
              <p:cNvGrpSpPr>
                <a:grpSpLocks/>
              </p:cNvGrpSpPr>
              <p:nvPr/>
            </p:nvGrpSpPr>
            <p:grpSpPr bwMode="auto">
              <a:xfrm>
                <a:off x="118" y="3359"/>
                <a:ext cx="1761" cy="323"/>
                <a:chOff x="118" y="3359"/>
                <a:chExt cx="1761" cy="323"/>
              </a:xfrm>
            </p:grpSpPr>
            <p:sp>
              <p:nvSpPr>
                <p:cNvPr id="17496" name="AutoShape 9"/>
                <p:cNvSpPr>
                  <a:spLocks noChangeArrowheads="1"/>
                </p:cNvSpPr>
                <p:nvPr/>
              </p:nvSpPr>
              <p:spPr bwMode="auto">
                <a:xfrm>
                  <a:off x="118" y="3359"/>
                  <a:ext cx="1762" cy="324"/>
                </a:xfrm>
                <a:custGeom>
                  <a:avLst/>
                  <a:gdLst>
                    <a:gd name="T0" fmla="*/ 0 w 8125"/>
                    <a:gd name="T1" fmla="*/ 0 h 1504"/>
                    <a:gd name="T2" fmla="*/ 0 w 8125"/>
                    <a:gd name="T3" fmla="*/ 0 h 1504"/>
                    <a:gd name="T4" fmla="*/ 0 w 8125"/>
                    <a:gd name="T5" fmla="*/ 0 h 1504"/>
                    <a:gd name="T6" fmla="*/ 0 w 8125"/>
                    <a:gd name="T7" fmla="*/ 0 h 1504"/>
                    <a:gd name="T8" fmla="*/ 0 w 8125"/>
                    <a:gd name="T9" fmla="*/ 0 h 1504"/>
                    <a:gd name="T10" fmla="*/ 0 w 8125"/>
                    <a:gd name="T11" fmla="*/ 0 h 1504"/>
                    <a:gd name="T12" fmla="*/ 0 w 8125"/>
                    <a:gd name="T13" fmla="*/ 0 h 1504"/>
                    <a:gd name="T14" fmla="*/ 0 60000 65536"/>
                    <a:gd name="T15" fmla="*/ 0 60000 65536"/>
                    <a:gd name="T16" fmla="*/ 0 60000 65536"/>
                    <a:gd name="T17" fmla="*/ 0 60000 65536"/>
                    <a:gd name="T18" fmla="*/ 0 60000 65536"/>
                    <a:gd name="T19" fmla="*/ 0 60000 65536"/>
                    <a:gd name="T20" fmla="*/ 0 60000 65536"/>
                    <a:gd name="T21" fmla="*/ 0 w 8125"/>
                    <a:gd name="T22" fmla="*/ 0 h 1504"/>
                    <a:gd name="T23" fmla="*/ 8125 w 8125"/>
                    <a:gd name="T24" fmla="*/ 1504 h 15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25" h="1504">
                      <a:moveTo>
                        <a:pt x="0" y="1503"/>
                      </a:moveTo>
                      <a:lnTo>
                        <a:pt x="0" y="375"/>
                      </a:lnTo>
                      <a:lnTo>
                        <a:pt x="529" y="0"/>
                      </a:lnTo>
                      <a:lnTo>
                        <a:pt x="8124" y="0"/>
                      </a:lnTo>
                      <a:lnTo>
                        <a:pt x="8124" y="1127"/>
                      </a:lnTo>
                      <a:lnTo>
                        <a:pt x="7595" y="1503"/>
                      </a:lnTo>
                      <a:lnTo>
                        <a:pt x="0" y="1503"/>
                      </a:lnTo>
                    </a:path>
                  </a:pathLst>
                </a:custGeom>
                <a:solidFill>
                  <a:srgbClr val="E5405D"/>
                </a:solidFill>
                <a:ln w="12600">
                  <a:solidFill>
                    <a:srgbClr val="000000"/>
                  </a:solidFill>
                  <a:round/>
                  <a:headEnd/>
                  <a:tailEnd/>
                </a:ln>
              </p:spPr>
              <p:txBody>
                <a:bodyPr wrap="none" anchor="ctr"/>
                <a:lstStyle/>
                <a:p>
                  <a:endParaRPr lang="en-US"/>
                </a:p>
              </p:txBody>
            </p:sp>
            <p:sp>
              <p:nvSpPr>
                <p:cNvPr id="17497" name="AutoShape 10"/>
                <p:cNvSpPr>
                  <a:spLocks noChangeArrowheads="1"/>
                </p:cNvSpPr>
                <p:nvPr/>
              </p:nvSpPr>
              <p:spPr bwMode="auto">
                <a:xfrm>
                  <a:off x="118" y="3359"/>
                  <a:ext cx="1762" cy="81"/>
                </a:xfrm>
                <a:custGeom>
                  <a:avLst/>
                  <a:gdLst>
                    <a:gd name="T0" fmla="*/ 0 w 8125"/>
                    <a:gd name="T1" fmla="*/ 0 h 376"/>
                    <a:gd name="T2" fmla="*/ 0 w 8125"/>
                    <a:gd name="T3" fmla="*/ 0 h 376"/>
                    <a:gd name="T4" fmla="*/ 0 w 8125"/>
                    <a:gd name="T5" fmla="*/ 0 h 376"/>
                    <a:gd name="T6" fmla="*/ 0 w 8125"/>
                    <a:gd name="T7" fmla="*/ 0 h 376"/>
                    <a:gd name="T8" fmla="*/ 0 w 8125"/>
                    <a:gd name="T9" fmla="*/ 0 h 376"/>
                    <a:gd name="T10" fmla="*/ 0 60000 65536"/>
                    <a:gd name="T11" fmla="*/ 0 60000 65536"/>
                    <a:gd name="T12" fmla="*/ 0 60000 65536"/>
                    <a:gd name="T13" fmla="*/ 0 60000 65536"/>
                    <a:gd name="T14" fmla="*/ 0 60000 65536"/>
                    <a:gd name="T15" fmla="*/ 0 w 8125"/>
                    <a:gd name="T16" fmla="*/ 0 h 376"/>
                    <a:gd name="T17" fmla="*/ 8125 w 8125"/>
                    <a:gd name="T18" fmla="*/ 376 h 376"/>
                  </a:gdLst>
                  <a:ahLst/>
                  <a:cxnLst>
                    <a:cxn ang="T10">
                      <a:pos x="T0" y="T1"/>
                    </a:cxn>
                    <a:cxn ang="T11">
                      <a:pos x="T2" y="T3"/>
                    </a:cxn>
                    <a:cxn ang="T12">
                      <a:pos x="T4" y="T5"/>
                    </a:cxn>
                    <a:cxn ang="T13">
                      <a:pos x="T6" y="T7"/>
                    </a:cxn>
                    <a:cxn ang="T14">
                      <a:pos x="T8" y="T9"/>
                    </a:cxn>
                  </a:cxnLst>
                  <a:rect l="T15" t="T16" r="T17" b="T18"/>
                  <a:pathLst>
                    <a:path w="8125" h="376">
                      <a:moveTo>
                        <a:pt x="0" y="375"/>
                      </a:moveTo>
                      <a:lnTo>
                        <a:pt x="529" y="0"/>
                      </a:lnTo>
                      <a:lnTo>
                        <a:pt x="8124" y="0"/>
                      </a:lnTo>
                      <a:lnTo>
                        <a:pt x="7595" y="375"/>
                      </a:lnTo>
                      <a:lnTo>
                        <a:pt x="0" y="375"/>
                      </a:lnTo>
                    </a:path>
                  </a:pathLst>
                </a:custGeom>
                <a:solidFill>
                  <a:srgbClr val="FA4665"/>
                </a:solidFill>
                <a:ln w="12600">
                  <a:solidFill>
                    <a:srgbClr val="000000"/>
                  </a:solidFill>
                  <a:round/>
                  <a:headEnd/>
                  <a:tailEnd/>
                </a:ln>
              </p:spPr>
              <p:txBody>
                <a:bodyPr wrap="none" anchor="ctr"/>
                <a:lstStyle/>
                <a:p>
                  <a:endParaRPr lang="en-US"/>
                </a:p>
              </p:txBody>
            </p:sp>
            <p:sp>
              <p:nvSpPr>
                <p:cNvPr id="17498" name="AutoShape 11"/>
                <p:cNvSpPr>
                  <a:spLocks noChangeArrowheads="1"/>
                </p:cNvSpPr>
                <p:nvPr/>
              </p:nvSpPr>
              <p:spPr bwMode="auto">
                <a:xfrm>
                  <a:off x="1764" y="3359"/>
                  <a:ext cx="115" cy="324"/>
                </a:xfrm>
                <a:custGeom>
                  <a:avLst/>
                  <a:gdLst>
                    <a:gd name="T0" fmla="*/ 0 w 530"/>
                    <a:gd name="T1" fmla="*/ 0 h 1504"/>
                    <a:gd name="T2" fmla="*/ 0 w 530"/>
                    <a:gd name="T3" fmla="*/ 0 h 1504"/>
                    <a:gd name="T4" fmla="*/ 0 w 530"/>
                    <a:gd name="T5" fmla="*/ 0 h 1504"/>
                    <a:gd name="T6" fmla="*/ 0 w 530"/>
                    <a:gd name="T7" fmla="*/ 0 h 1504"/>
                    <a:gd name="T8" fmla="*/ 0 w 530"/>
                    <a:gd name="T9" fmla="*/ 0 h 1504"/>
                    <a:gd name="T10" fmla="*/ 0 60000 65536"/>
                    <a:gd name="T11" fmla="*/ 0 60000 65536"/>
                    <a:gd name="T12" fmla="*/ 0 60000 65536"/>
                    <a:gd name="T13" fmla="*/ 0 60000 65536"/>
                    <a:gd name="T14" fmla="*/ 0 60000 65536"/>
                    <a:gd name="T15" fmla="*/ 0 w 530"/>
                    <a:gd name="T16" fmla="*/ 0 h 1504"/>
                    <a:gd name="T17" fmla="*/ 530 w 530"/>
                    <a:gd name="T18" fmla="*/ 1504 h 1504"/>
                  </a:gdLst>
                  <a:ahLst/>
                  <a:cxnLst>
                    <a:cxn ang="T10">
                      <a:pos x="T0" y="T1"/>
                    </a:cxn>
                    <a:cxn ang="T11">
                      <a:pos x="T2" y="T3"/>
                    </a:cxn>
                    <a:cxn ang="T12">
                      <a:pos x="T4" y="T5"/>
                    </a:cxn>
                    <a:cxn ang="T13">
                      <a:pos x="T6" y="T7"/>
                    </a:cxn>
                    <a:cxn ang="T14">
                      <a:pos x="T8" y="T9"/>
                    </a:cxn>
                  </a:cxnLst>
                  <a:rect l="T15" t="T16" r="T17" b="T18"/>
                  <a:pathLst>
                    <a:path w="530" h="1504">
                      <a:moveTo>
                        <a:pt x="0" y="1503"/>
                      </a:moveTo>
                      <a:lnTo>
                        <a:pt x="0" y="375"/>
                      </a:lnTo>
                      <a:lnTo>
                        <a:pt x="529" y="0"/>
                      </a:lnTo>
                      <a:lnTo>
                        <a:pt x="529" y="1127"/>
                      </a:lnTo>
                      <a:lnTo>
                        <a:pt x="0" y="1503"/>
                      </a:lnTo>
                    </a:path>
                  </a:pathLst>
                </a:custGeom>
                <a:solidFill>
                  <a:srgbClr val="C4374F"/>
                </a:solidFill>
                <a:ln w="12600">
                  <a:solidFill>
                    <a:srgbClr val="000000"/>
                  </a:solidFill>
                  <a:round/>
                  <a:headEnd/>
                  <a:tailEnd/>
                </a:ln>
              </p:spPr>
              <p:txBody>
                <a:bodyPr wrap="none" anchor="ctr"/>
                <a:lstStyle/>
                <a:p>
                  <a:endParaRPr lang="en-US"/>
                </a:p>
              </p:txBody>
            </p:sp>
          </p:grpSp>
          <p:grpSp>
            <p:nvGrpSpPr>
              <p:cNvPr id="17492" name="Group 12"/>
              <p:cNvGrpSpPr>
                <a:grpSpLocks/>
              </p:cNvGrpSpPr>
              <p:nvPr/>
            </p:nvGrpSpPr>
            <p:grpSpPr bwMode="auto">
              <a:xfrm>
                <a:off x="118" y="3119"/>
                <a:ext cx="1761" cy="324"/>
                <a:chOff x="118" y="3119"/>
                <a:chExt cx="1761" cy="324"/>
              </a:xfrm>
            </p:grpSpPr>
            <p:sp>
              <p:nvSpPr>
                <p:cNvPr id="17493" name="AutoShape 13"/>
                <p:cNvSpPr>
                  <a:spLocks noChangeArrowheads="1"/>
                </p:cNvSpPr>
                <p:nvPr/>
              </p:nvSpPr>
              <p:spPr bwMode="auto">
                <a:xfrm>
                  <a:off x="118" y="3119"/>
                  <a:ext cx="1762" cy="325"/>
                </a:xfrm>
                <a:custGeom>
                  <a:avLst/>
                  <a:gdLst>
                    <a:gd name="T0" fmla="*/ 0 w 8125"/>
                    <a:gd name="T1" fmla="*/ 0 h 1506"/>
                    <a:gd name="T2" fmla="*/ 0 w 8125"/>
                    <a:gd name="T3" fmla="*/ 0 h 1506"/>
                    <a:gd name="T4" fmla="*/ 0 w 8125"/>
                    <a:gd name="T5" fmla="*/ 0 h 1506"/>
                    <a:gd name="T6" fmla="*/ 0 w 8125"/>
                    <a:gd name="T7" fmla="*/ 0 h 1506"/>
                    <a:gd name="T8" fmla="*/ 0 w 8125"/>
                    <a:gd name="T9" fmla="*/ 0 h 1506"/>
                    <a:gd name="T10" fmla="*/ 0 w 8125"/>
                    <a:gd name="T11" fmla="*/ 0 h 1506"/>
                    <a:gd name="T12" fmla="*/ 0 w 8125"/>
                    <a:gd name="T13" fmla="*/ 0 h 1506"/>
                    <a:gd name="T14" fmla="*/ 0 60000 65536"/>
                    <a:gd name="T15" fmla="*/ 0 60000 65536"/>
                    <a:gd name="T16" fmla="*/ 0 60000 65536"/>
                    <a:gd name="T17" fmla="*/ 0 60000 65536"/>
                    <a:gd name="T18" fmla="*/ 0 60000 65536"/>
                    <a:gd name="T19" fmla="*/ 0 60000 65536"/>
                    <a:gd name="T20" fmla="*/ 0 60000 65536"/>
                    <a:gd name="T21" fmla="*/ 0 w 8125"/>
                    <a:gd name="T22" fmla="*/ 0 h 1506"/>
                    <a:gd name="T23" fmla="*/ 8125 w 8125"/>
                    <a:gd name="T24" fmla="*/ 1506 h 15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25" h="1506">
                      <a:moveTo>
                        <a:pt x="0" y="1505"/>
                      </a:moveTo>
                      <a:lnTo>
                        <a:pt x="0" y="376"/>
                      </a:lnTo>
                      <a:lnTo>
                        <a:pt x="529" y="0"/>
                      </a:lnTo>
                      <a:lnTo>
                        <a:pt x="8124" y="0"/>
                      </a:lnTo>
                      <a:lnTo>
                        <a:pt x="8124" y="1129"/>
                      </a:lnTo>
                      <a:lnTo>
                        <a:pt x="7595" y="1505"/>
                      </a:lnTo>
                      <a:lnTo>
                        <a:pt x="0" y="1505"/>
                      </a:lnTo>
                    </a:path>
                  </a:pathLst>
                </a:custGeom>
                <a:solidFill>
                  <a:srgbClr val="E5405D"/>
                </a:solidFill>
                <a:ln w="12600">
                  <a:solidFill>
                    <a:srgbClr val="000000"/>
                  </a:solidFill>
                  <a:round/>
                  <a:headEnd/>
                  <a:tailEnd/>
                </a:ln>
              </p:spPr>
              <p:txBody>
                <a:bodyPr wrap="none" anchor="ctr"/>
                <a:lstStyle/>
                <a:p>
                  <a:endParaRPr lang="en-US"/>
                </a:p>
              </p:txBody>
            </p:sp>
            <p:sp>
              <p:nvSpPr>
                <p:cNvPr id="17494" name="AutoShape 14"/>
                <p:cNvSpPr>
                  <a:spLocks noChangeArrowheads="1"/>
                </p:cNvSpPr>
                <p:nvPr/>
              </p:nvSpPr>
              <p:spPr bwMode="auto">
                <a:xfrm>
                  <a:off x="118" y="3119"/>
                  <a:ext cx="1762" cy="81"/>
                </a:xfrm>
                <a:custGeom>
                  <a:avLst/>
                  <a:gdLst>
                    <a:gd name="T0" fmla="*/ 0 w 8125"/>
                    <a:gd name="T1" fmla="*/ 0 h 377"/>
                    <a:gd name="T2" fmla="*/ 0 w 8125"/>
                    <a:gd name="T3" fmla="*/ 0 h 377"/>
                    <a:gd name="T4" fmla="*/ 0 w 8125"/>
                    <a:gd name="T5" fmla="*/ 0 h 377"/>
                    <a:gd name="T6" fmla="*/ 0 w 8125"/>
                    <a:gd name="T7" fmla="*/ 0 h 377"/>
                    <a:gd name="T8" fmla="*/ 0 w 8125"/>
                    <a:gd name="T9" fmla="*/ 0 h 377"/>
                    <a:gd name="T10" fmla="*/ 0 60000 65536"/>
                    <a:gd name="T11" fmla="*/ 0 60000 65536"/>
                    <a:gd name="T12" fmla="*/ 0 60000 65536"/>
                    <a:gd name="T13" fmla="*/ 0 60000 65536"/>
                    <a:gd name="T14" fmla="*/ 0 60000 65536"/>
                    <a:gd name="T15" fmla="*/ 0 w 8125"/>
                    <a:gd name="T16" fmla="*/ 0 h 377"/>
                    <a:gd name="T17" fmla="*/ 8125 w 8125"/>
                    <a:gd name="T18" fmla="*/ 377 h 377"/>
                  </a:gdLst>
                  <a:ahLst/>
                  <a:cxnLst>
                    <a:cxn ang="T10">
                      <a:pos x="T0" y="T1"/>
                    </a:cxn>
                    <a:cxn ang="T11">
                      <a:pos x="T2" y="T3"/>
                    </a:cxn>
                    <a:cxn ang="T12">
                      <a:pos x="T4" y="T5"/>
                    </a:cxn>
                    <a:cxn ang="T13">
                      <a:pos x="T6" y="T7"/>
                    </a:cxn>
                    <a:cxn ang="T14">
                      <a:pos x="T8" y="T9"/>
                    </a:cxn>
                  </a:cxnLst>
                  <a:rect l="T15" t="T16" r="T17" b="T18"/>
                  <a:pathLst>
                    <a:path w="8125" h="377">
                      <a:moveTo>
                        <a:pt x="0" y="376"/>
                      </a:moveTo>
                      <a:lnTo>
                        <a:pt x="529" y="0"/>
                      </a:lnTo>
                      <a:lnTo>
                        <a:pt x="8124" y="0"/>
                      </a:lnTo>
                      <a:lnTo>
                        <a:pt x="7595" y="376"/>
                      </a:lnTo>
                      <a:lnTo>
                        <a:pt x="0" y="376"/>
                      </a:lnTo>
                    </a:path>
                  </a:pathLst>
                </a:custGeom>
                <a:solidFill>
                  <a:srgbClr val="FA4665"/>
                </a:solidFill>
                <a:ln w="12600">
                  <a:solidFill>
                    <a:srgbClr val="000000"/>
                  </a:solidFill>
                  <a:round/>
                  <a:headEnd/>
                  <a:tailEnd/>
                </a:ln>
              </p:spPr>
              <p:txBody>
                <a:bodyPr wrap="none" anchor="ctr"/>
                <a:lstStyle/>
                <a:p>
                  <a:endParaRPr lang="en-US"/>
                </a:p>
              </p:txBody>
            </p:sp>
            <p:sp>
              <p:nvSpPr>
                <p:cNvPr id="17495" name="AutoShape 15"/>
                <p:cNvSpPr>
                  <a:spLocks noChangeArrowheads="1"/>
                </p:cNvSpPr>
                <p:nvPr/>
              </p:nvSpPr>
              <p:spPr bwMode="auto">
                <a:xfrm>
                  <a:off x="1764" y="3119"/>
                  <a:ext cx="115" cy="325"/>
                </a:xfrm>
                <a:custGeom>
                  <a:avLst/>
                  <a:gdLst>
                    <a:gd name="T0" fmla="*/ 0 w 530"/>
                    <a:gd name="T1" fmla="*/ 0 h 1506"/>
                    <a:gd name="T2" fmla="*/ 0 w 530"/>
                    <a:gd name="T3" fmla="*/ 0 h 1506"/>
                    <a:gd name="T4" fmla="*/ 0 w 530"/>
                    <a:gd name="T5" fmla="*/ 0 h 1506"/>
                    <a:gd name="T6" fmla="*/ 0 w 530"/>
                    <a:gd name="T7" fmla="*/ 0 h 1506"/>
                    <a:gd name="T8" fmla="*/ 0 w 530"/>
                    <a:gd name="T9" fmla="*/ 0 h 1506"/>
                    <a:gd name="T10" fmla="*/ 0 60000 65536"/>
                    <a:gd name="T11" fmla="*/ 0 60000 65536"/>
                    <a:gd name="T12" fmla="*/ 0 60000 65536"/>
                    <a:gd name="T13" fmla="*/ 0 60000 65536"/>
                    <a:gd name="T14" fmla="*/ 0 60000 65536"/>
                    <a:gd name="T15" fmla="*/ 0 w 530"/>
                    <a:gd name="T16" fmla="*/ 0 h 1506"/>
                    <a:gd name="T17" fmla="*/ 530 w 530"/>
                    <a:gd name="T18" fmla="*/ 1506 h 1506"/>
                  </a:gdLst>
                  <a:ahLst/>
                  <a:cxnLst>
                    <a:cxn ang="T10">
                      <a:pos x="T0" y="T1"/>
                    </a:cxn>
                    <a:cxn ang="T11">
                      <a:pos x="T2" y="T3"/>
                    </a:cxn>
                    <a:cxn ang="T12">
                      <a:pos x="T4" y="T5"/>
                    </a:cxn>
                    <a:cxn ang="T13">
                      <a:pos x="T6" y="T7"/>
                    </a:cxn>
                    <a:cxn ang="T14">
                      <a:pos x="T8" y="T9"/>
                    </a:cxn>
                  </a:cxnLst>
                  <a:rect l="T15" t="T16" r="T17" b="T18"/>
                  <a:pathLst>
                    <a:path w="530" h="1506">
                      <a:moveTo>
                        <a:pt x="0" y="1505"/>
                      </a:moveTo>
                      <a:lnTo>
                        <a:pt x="0" y="376"/>
                      </a:lnTo>
                      <a:lnTo>
                        <a:pt x="529" y="0"/>
                      </a:lnTo>
                      <a:lnTo>
                        <a:pt x="529" y="1129"/>
                      </a:lnTo>
                      <a:lnTo>
                        <a:pt x="0" y="1505"/>
                      </a:lnTo>
                    </a:path>
                  </a:pathLst>
                </a:custGeom>
                <a:solidFill>
                  <a:srgbClr val="C4374F"/>
                </a:solidFill>
                <a:ln w="12600">
                  <a:solidFill>
                    <a:srgbClr val="000000"/>
                  </a:solidFill>
                  <a:round/>
                  <a:headEnd/>
                  <a:tailEnd/>
                </a:ln>
              </p:spPr>
              <p:txBody>
                <a:bodyPr wrap="none" anchor="ctr"/>
                <a:lstStyle/>
                <a:p>
                  <a:endParaRPr lang="en-US"/>
                </a:p>
              </p:txBody>
            </p:sp>
          </p:grpSp>
        </p:grpSp>
        <p:grpSp>
          <p:nvGrpSpPr>
            <p:cNvPr id="17415" name="Group 16"/>
            <p:cNvGrpSpPr>
              <a:grpSpLocks/>
            </p:cNvGrpSpPr>
            <p:nvPr/>
          </p:nvGrpSpPr>
          <p:grpSpPr bwMode="auto">
            <a:xfrm>
              <a:off x="118" y="562"/>
              <a:ext cx="307" cy="2567"/>
              <a:chOff x="118" y="562"/>
              <a:chExt cx="307" cy="2567"/>
            </a:xfrm>
          </p:grpSpPr>
          <p:sp>
            <p:nvSpPr>
              <p:cNvPr id="17487" name="AutoShape 17"/>
              <p:cNvSpPr>
                <a:spLocks noChangeArrowheads="1"/>
              </p:cNvSpPr>
              <p:nvPr/>
            </p:nvSpPr>
            <p:spPr bwMode="auto">
              <a:xfrm>
                <a:off x="118" y="562"/>
                <a:ext cx="308" cy="2568"/>
              </a:xfrm>
              <a:custGeom>
                <a:avLst/>
                <a:gdLst>
                  <a:gd name="T0" fmla="*/ 0 w 1428"/>
                  <a:gd name="T1" fmla="*/ 0 h 11836"/>
                  <a:gd name="T2" fmla="*/ 0 w 1428"/>
                  <a:gd name="T3" fmla="*/ 0 h 11836"/>
                  <a:gd name="T4" fmla="*/ 0 w 1428"/>
                  <a:gd name="T5" fmla="*/ 0 h 11836"/>
                  <a:gd name="T6" fmla="*/ 0 w 1428"/>
                  <a:gd name="T7" fmla="*/ 0 h 11836"/>
                  <a:gd name="T8" fmla="*/ 0 w 1428"/>
                  <a:gd name="T9" fmla="*/ 0 h 11836"/>
                  <a:gd name="T10" fmla="*/ 0 w 1428"/>
                  <a:gd name="T11" fmla="*/ 0 h 11836"/>
                  <a:gd name="T12" fmla="*/ 0 w 1428"/>
                  <a:gd name="T13" fmla="*/ 0 h 11836"/>
                  <a:gd name="T14" fmla="*/ 0 60000 65536"/>
                  <a:gd name="T15" fmla="*/ 0 60000 65536"/>
                  <a:gd name="T16" fmla="*/ 0 60000 65536"/>
                  <a:gd name="T17" fmla="*/ 0 60000 65536"/>
                  <a:gd name="T18" fmla="*/ 0 60000 65536"/>
                  <a:gd name="T19" fmla="*/ 0 60000 65536"/>
                  <a:gd name="T20" fmla="*/ 0 60000 65536"/>
                  <a:gd name="T21" fmla="*/ 0 w 1428"/>
                  <a:gd name="T22" fmla="*/ 0 h 11836"/>
                  <a:gd name="T23" fmla="*/ 1428 w 1428"/>
                  <a:gd name="T24" fmla="*/ 11836 h 118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28" h="11836">
                    <a:moveTo>
                      <a:pt x="0" y="11835"/>
                    </a:moveTo>
                    <a:lnTo>
                      <a:pt x="0" y="448"/>
                    </a:lnTo>
                    <a:lnTo>
                      <a:pt x="462" y="0"/>
                    </a:lnTo>
                    <a:lnTo>
                      <a:pt x="1427" y="0"/>
                    </a:lnTo>
                    <a:lnTo>
                      <a:pt x="1427" y="11387"/>
                    </a:lnTo>
                    <a:lnTo>
                      <a:pt x="965" y="11835"/>
                    </a:lnTo>
                    <a:lnTo>
                      <a:pt x="0" y="11835"/>
                    </a:lnTo>
                  </a:path>
                </a:pathLst>
              </a:custGeom>
              <a:solidFill>
                <a:srgbClr val="E5405D"/>
              </a:solidFill>
              <a:ln w="12600">
                <a:solidFill>
                  <a:srgbClr val="000000"/>
                </a:solidFill>
                <a:round/>
                <a:headEnd/>
                <a:tailEnd/>
              </a:ln>
            </p:spPr>
            <p:txBody>
              <a:bodyPr wrap="none" anchor="ctr"/>
              <a:lstStyle/>
              <a:p>
                <a:endParaRPr lang="en-US"/>
              </a:p>
            </p:txBody>
          </p:sp>
          <p:sp>
            <p:nvSpPr>
              <p:cNvPr id="17488" name="AutoShape 18"/>
              <p:cNvSpPr>
                <a:spLocks noChangeArrowheads="1"/>
              </p:cNvSpPr>
              <p:nvPr/>
            </p:nvSpPr>
            <p:spPr bwMode="auto">
              <a:xfrm>
                <a:off x="118" y="562"/>
                <a:ext cx="308" cy="98"/>
              </a:xfrm>
              <a:custGeom>
                <a:avLst/>
                <a:gdLst>
                  <a:gd name="T0" fmla="*/ 0 w 1428"/>
                  <a:gd name="T1" fmla="*/ 0 h 449"/>
                  <a:gd name="T2" fmla="*/ 0 w 1428"/>
                  <a:gd name="T3" fmla="*/ 0 h 449"/>
                  <a:gd name="T4" fmla="*/ 0 w 1428"/>
                  <a:gd name="T5" fmla="*/ 0 h 449"/>
                  <a:gd name="T6" fmla="*/ 0 w 1428"/>
                  <a:gd name="T7" fmla="*/ 0 h 449"/>
                  <a:gd name="T8" fmla="*/ 0 w 1428"/>
                  <a:gd name="T9" fmla="*/ 0 h 449"/>
                  <a:gd name="T10" fmla="*/ 0 60000 65536"/>
                  <a:gd name="T11" fmla="*/ 0 60000 65536"/>
                  <a:gd name="T12" fmla="*/ 0 60000 65536"/>
                  <a:gd name="T13" fmla="*/ 0 60000 65536"/>
                  <a:gd name="T14" fmla="*/ 0 60000 65536"/>
                  <a:gd name="T15" fmla="*/ 0 w 1428"/>
                  <a:gd name="T16" fmla="*/ 0 h 449"/>
                  <a:gd name="T17" fmla="*/ 1428 w 1428"/>
                  <a:gd name="T18" fmla="*/ 449 h 449"/>
                </a:gdLst>
                <a:ahLst/>
                <a:cxnLst>
                  <a:cxn ang="T10">
                    <a:pos x="T0" y="T1"/>
                  </a:cxn>
                  <a:cxn ang="T11">
                    <a:pos x="T2" y="T3"/>
                  </a:cxn>
                  <a:cxn ang="T12">
                    <a:pos x="T4" y="T5"/>
                  </a:cxn>
                  <a:cxn ang="T13">
                    <a:pos x="T6" y="T7"/>
                  </a:cxn>
                  <a:cxn ang="T14">
                    <a:pos x="T8" y="T9"/>
                  </a:cxn>
                </a:cxnLst>
                <a:rect l="T15" t="T16" r="T17" b="T18"/>
                <a:pathLst>
                  <a:path w="1428" h="449">
                    <a:moveTo>
                      <a:pt x="0" y="448"/>
                    </a:moveTo>
                    <a:lnTo>
                      <a:pt x="462" y="0"/>
                    </a:lnTo>
                    <a:lnTo>
                      <a:pt x="1427" y="0"/>
                    </a:lnTo>
                    <a:lnTo>
                      <a:pt x="965" y="448"/>
                    </a:lnTo>
                    <a:lnTo>
                      <a:pt x="0" y="448"/>
                    </a:lnTo>
                  </a:path>
                </a:pathLst>
              </a:custGeom>
              <a:solidFill>
                <a:srgbClr val="FA4665"/>
              </a:solidFill>
              <a:ln w="12600">
                <a:solidFill>
                  <a:srgbClr val="000000"/>
                </a:solidFill>
                <a:round/>
                <a:headEnd/>
                <a:tailEnd/>
              </a:ln>
            </p:spPr>
            <p:txBody>
              <a:bodyPr wrap="none" anchor="ctr"/>
              <a:lstStyle/>
              <a:p>
                <a:endParaRPr lang="en-US"/>
              </a:p>
            </p:txBody>
          </p:sp>
          <p:sp>
            <p:nvSpPr>
              <p:cNvPr id="17489" name="AutoShape 19"/>
              <p:cNvSpPr>
                <a:spLocks noChangeArrowheads="1"/>
              </p:cNvSpPr>
              <p:nvPr/>
            </p:nvSpPr>
            <p:spPr bwMode="auto">
              <a:xfrm>
                <a:off x="326" y="562"/>
                <a:ext cx="100" cy="2568"/>
              </a:xfrm>
              <a:custGeom>
                <a:avLst/>
                <a:gdLst>
                  <a:gd name="T0" fmla="*/ 0 w 463"/>
                  <a:gd name="T1" fmla="*/ 0 h 11836"/>
                  <a:gd name="T2" fmla="*/ 0 w 463"/>
                  <a:gd name="T3" fmla="*/ 0 h 11836"/>
                  <a:gd name="T4" fmla="*/ 0 w 463"/>
                  <a:gd name="T5" fmla="*/ 0 h 11836"/>
                  <a:gd name="T6" fmla="*/ 0 w 463"/>
                  <a:gd name="T7" fmla="*/ 0 h 11836"/>
                  <a:gd name="T8" fmla="*/ 0 w 463"/>
                  <a:gd name="T9" fmla="*/ 0 h 11836"/>
                  <a:gd name="T10" fmla="*/ 0 60000 65536"/>
                  <a:gd name="T11" fmla="*/ 0 60000 65536"/>
                  <a:gd name="T12" fmla="*/ 0 60000 65536"/>
                  <a:gd name="T13" fmla="*/ 0 60000 65536"/>
                  <a:gd name="T14" fmla="*/ 0 60000 65536"/>
                  <a:gd name="T15" fmla="*/ 0 w 463"/>
                  <a:gd name="T16" fmla="*/ 0 h 11836"/>
                  <a:gd name="T17" fmla="*/ 463 w 463"/>
                  <a:gd name="T18" fmla="*/ 11836 h 11836"/>
                </a:gdLst>
                <a:ahLst/>
                <a:cxnLst>
                  <a:cxn ang="T10">
                    <a:pos x="T0" y="T1"/>
                  </a:cxn>
                  <a:cxn ang="T11">
                    <a:pos x="T2" y="T3"/>
                  </a:cxn>
                  <a:cxn ang="T12">
                    <a:pos x="T4" y="T5"/>
                  </a:cxn>
                  <a:cxn ang="T13">
                    <a:pos x="T6" y="T7"/>
                  </a:cxn>
                  <a:cxn ang="T14">
                    <a:pos x="T8" y="T9"/>
                  </a:cxn>
                </a:cxnLst>
                <a:rect l="T15" t="T16" r="T17" b="T18"/>
                <a:pathLst>
                  <a:path w="463" h="11836">
                    <a:moveTo>
                      <a:pt x="0" y="11835"/>
                    </a:moveTo>
                    <a:lnTo>
                      <a:pt x="0" y="448"/>
                    </a:lnTo>
                    <a:lnTo>
                      <a:pt x="462" y="0"/>
                    </a:lnTo>
                    <a:lnTo>
                      <a:pt x="462" y="11387"/>
                    </a:lnTo>
                    <a:lnTo>
                      <a:pt x="0" y="11835"/>
                    </a:lnTo>
                  </a:path>
                </a:pathLst>
              </a:custGeom>
              <a:solidFill>
                <a:srgbClr val="C4374F"/>
              </a:solidFill>
              <a:ln w="12600">
                <a:solidFill>
                  <a:srgbClr val="000000"/>
                </a:solidFill>
                <a:round/>
                <a:headEnd/>
                <a:tailEnd/>
              </a:ln>
            </p:spPr>
            <p:txBody>
              <a:bodyPr wrap="none" anchor="ctr"/>
              <a:lstStyle/>
              <a:p>
                <a:endParaRPr lang="en-US"/>
              </a:p>
            </p:txBody>
          </p:sp>
        </p:grpSp>
        <p:sp>
          <p:nvSpPr>
            <p:cNvPr id="17416" name="Text Box 20"/>
            <p:cNvSpPr txBox="1">
              <a:spLocks noChangeArrowheads="1"/>
            </p:cNvSpPr>
            <p:nvPr/>
          </p:nvSpPr>
          <p:spPr bwMode="auto">
            <a:xfrm rot="-5400000">
              <a:off x="-437" y="1696"/>
              <a:ext cx="1317"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68472" rIns="90360" bIns="44280">
              <a:spAutoFit/>
            </a:bodyPr>
            <a:lstStyle>
              <a:lvl1pPr eaLnBrk="0" hangingPunct="0">
                <a:tabLst>
                  <a:tab pos="723900" algn="l"/>
                  <a:tab pos="1447800" algn="l"/>
                </a:tabLst>
                <a:defRPr sz="2400">
                  <a:solidFill>
                    <a:schemeClr val="tx1"/>
                  </a:solidFill>
                  <a:latin typeface="Century Gothic" pitchFamily="34" charset="0"/>
                  <a:ea typeface="ＭＳ Ｐゴシック" pitchFamily="34" charset="-128"/>
                </a:defRPr>
              </a:lvl1pPr>
              <a:lvl2pPr marL="742950" indent="-285750" eaLnBrk="0" hangingPunct="0">
                <a:tabLst>
                  <a:tab pos="723900" algn="l"/>
                  <a:tab pos="1447800" algn="l"/>
                </a:tabLst>
                <a:defRPr sz="2400">
                  <a:solidFill>
                    <a:schemeClr val="tx1"/>
                  </a:solidFill>
                  <a:latin typeface="Century Gothic" pitchFamily="34" charset="0"/>
                  <a:ea typeface="ＭＳ Ｐゴシック" pitchFamily="34" charset="-128"/>
                </a:defRPr>
              </a:lvl2pPr>
              <a:lvl3pPr marL="1143000" indent="-228600" eaLnBrk="0" hangingPunct="0">
                <a:tabLst>
                  <a:tab pos="723900" algn="l"/>
                  <a:tab pos="1447800" algn="l"/>
                </a:tabLst>
                <a:defRPr sz="2400">
                  <a:solidFill>
                    <a:schemeClr val="tx1"/>
                  </a:solidFill>
                  <a:latin typeface="Century Gothic" pitchFamily="34" charset="0"/>
                  <a:ea typeface="ＭＳ Ｐゴシック" pitchFamily="34" charset="-128"/>
                </a:defRPr>
              </a:lvl3pPr>
              <a:lvl4pPr marL="1600200" indent="-228600" eaLnBrk="0" hangingPunct="0">
                <a:tabLst>
                  <a:tab pos="723900" algn="l"/>
                  <a:tab pos="1447800" algn="l"/>
                </a:tabLst>
                <a:defRPr sz="2400">
                  <a:solidFill>
                    <a:schemeClr val="tx1"/>
                  </a:solidFill>
                  <a:latin typeface="Century Gothic" pitchFamily="34" charset="0"/>
                  <a:ea typeface="ＭＳ Ｐゴシック" pitchFamily="34" charset="-128"/>
                </a:defRPr>
              </a:lvl4pPr>
              <a:lvl5pPr marL="2057400" indent="-228600" eaLnBrk="0" hangingPunct="0">
                <a:tabLst>
                  <a:tab pos="723900" algn="l"/>
                  <a:tab pos="1447800" algn="l"/>
                </a:tabLst>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9pPr>
            </a:lstStyle>
            <a:p>
              <a:pPr eaLnBrk="1" hangingPunct="1">
                <a:lnSpc>
                  <a:spcPct val="88000"/>
                </a:lnSpc>
              </a:pPr>
              <a:r>
                <a:rPr lang="en-GB" sz="1600" b="1">
                  <a:solidFill>
                    <a:srgbClr val="000099"/>
                  </a:solidFill>
                  <a:ea typeface="Arial Unicode MS" pitchFamily="34" charset="-128"/>
                  <a:cs typeface="Arial Unicode MS" pitchFamily="34" charset="-128"/>
                </a:rPr>
                <a:t>Run-time database</a:t>
              </a:r>
            </a:p>
          </p:txBody>
        </p:sp>
        <p:grpSp>
          <p:nvGrpSpPr>
            <p:cNvPr id="17417" name="Group 21"/>
            <p:cNvGrpSpPr>
              <a:grpSpLocks/>
            </p:cNvGrpSpPr>
            <p:nvPr/>
          </p:nvGrpSpPr>
          <p:grpSpPr bwMode="auto">
            <a:xfrm>
              <a:off x="385" y="1888"/>
              <a:ext cx="1504" cy="1241"/>
              <a:chOff x="385" y="1888"/>
              <a:chExt cx="1504" cy="1241"/>
            </a:xfrm>
          </p:grpSpPr>
          <p:grpSp>
            <p:nvGrpSpPr>
              <p:cNvPr id="17463" name="Group 22"/>
              <p:cNvGrpSpPr>
                <a:grpSpLocks/>
              </p:cNvGrpSpPr>
              <p:nvPr/>
            </p:nvGrpSpPr>
            <p:grpSpPr bwMode="auto">
              <a:xfrm>
                <a:off x="385" y="1888"/>
                <a:ext cx="313" cy="1241"/>
                <a:chOff x="385" y="1888"/>
                <a:chExt cx="313" cy="1241"/>
              </a:xfrm>
            </p:grpSpPr>
            <p:sp>
              <p:nvSpPr>
                <p:cNvPr id="17484" name="AutoShape 23"/>
                <p:cNvSpPr>
                  <a:spLocks noChangeArrowheads="1"/>
                </p:cNvSpPr>
                <p:nvPr/>
              </p:nvSpPr>
              <p:spPr bwMode="auto">
                <a:xfrm>
                  <a:off x="385" y="1888"/>
                  <a:ext cx="314" cy="1242"/>
                </a:xfrm>
                <a:custGeom>
                  <a:avLst/>
                  <a:gdLst>
                    <a:gd name="T0" fmla="*/ 0 w 1457"/>
                    <a:gd name="T1" fmla="*/ 0 h 5729"/>
                    <a:gd name="T2" fmla="*/ 0 w 1457"/>
                    <a:gd name="T3" fmla="*/ 0 h 5729"/>
                    <a:gd name="T4" fmla="*/ 0 w 1457"/>
                    <a:gd name="T5" fmla="*/ 0 h 5729"/>
                    <a:gd name="T6" fmla="*/ 0 w 1457"/>
                    <a:gd name="T7" fmla="*/ 0 h 5729"/>
                    <a:gd name="T8" fmla="*/ 0 w 1457"/>
                    <a:gd name="T9" fmla="*/ 0 h 5729"/>
                    <a:gd name="T10" fmla="*/ 0 w 1457"/>
                    <a:gd name="T11" fmla="*/ 0 h 5729"/>
                    <a:gd name="T12" fmla="*/ 0 w 1457"/>
                    <a:gd name="T13" fmla="*/ 0 h 5729"/>
                    <a:gd name="T14" fmla="*/ 0 60000 65536"/>
                    <a:gd name="T15" fmla="*/ 0 60000 65536"/>
                    <a:gd name="T16" fmla="*/ 0 60000 65536"/>
                    <a:gd name="T17" fmla="*/ 0 60000 65536"/>
                    <a:gd name="T18" fmla="*/ 0 60000 65536"/>
                    <a:gd name="T19" fmla="*/ 0 60000 65536"/>
                    <a:gd name="T20" fmla="*/ 0 60000 65536"/>
                    <a:gd name="T21" fmla="*/ 0 w 1457"/>
                    <a:gd name="T22" fmla="*/ 0 h 5729"/>
                    <a:gd name="T23" fmla="*/ 1457 w 1457"/>
                    <a:gd name="T24" fmla="*/ 5729 h 57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7" h="5729">
                      <a:moveTo>
                        <a:pt x="0" y="5728"/>
                      </a:moveTo>
                      <a:lnTo>
                        <a:pt x="0" y="353"/>
                      </a:lnTo>
                      <a:lnTo>
                        <a:pt x="363" y="0"/>
                      </a:lnTo>
                      <a:lnTo>
                        <a:pt x="1456" y="0"/>
                      </a:lnTo>
                      <a:lnTo>
                        <a:pt x="1456" y="5374"/>
                      </a:lnTo>
                      <a:lnTo>
                        <a:pt x="1092" y="5728"/>
                      </a:lnTo>
                      <a:lnTo>
                        <a:pt x="0" y="5728"/>
                      </a:lnTo>
                    </a:path>
                  </a:pathLst>
                </a:custGeom>
                <a:solidFill>
                  <a:srgbClr val="A3F25F"/>
                </a:solidFill>
                <a:ln w="12600">
                  <a:solidFill>
                    <a:srgbClr val="000000"/>
                  </a:solidFill>
                  <a:round/>
                  <a:headEnd/>
                  <a:tailEnd/>
                </a:ln>
              </p:spPr>
              <p:txBody>
                <a:bodyPr wrap="none" anchor="ctr"/>
                <a:lstStyle/>
                <a:p>
                  <a:endParaRPr lang="en-US"/>
                </a:p>
              </p:txBody>
            </p:sp>
            <p:sp>
              <p:nvSpPr>
                <p:cNvPr id="17485" name="AutoShape 24"/>
                <p:cNvSpPr>
                  <a:spLocks noChangeArrowheads="1"/>
                </p:cNvSpPr>
                <p:nvPr/>
              </p:nvSpPr>
              <p:spPr bwMode="auto">
                <a:xfrm>
                  <a:off x="385" y="1888"/>
                  <a:ext cx="314" cy="77"/>
                </a:xfrm>
                <a:custGeom>
                  <a:avLst/>
                  <a:gdLst>
                    <a:gd name="T0" fmla="*/ 0 w 1457"/>
                    <a:gd name="T1" fmla="*/ 0 h 354"/>
                    <a:gd name="T2" fmla="*/ 0 w 1457"/>
                    <a:gd name="T3" fmla="*/ 0 h 354"/>
                    <a:gd name="T4" fmla="*/ 0 w 1457"/>
                    <a:gd name="T5" fmla="*/ 0 h 354"/>
                    <a:gd name="T6" fmla="*/ 0 w 1457"/>
                    <a:gd name="T7" fmla="*/ 0 h 354"/>
                    <a:gd name="T8" fmla="*/ 0 w 1457"/>
                    <a:gd name="T9" fmla="*/ 0 h 354"/>
                    <a:gd name="T10" fmla="*/ 0 60000 65536"/>
                    <a:gd name="T11" fmla="*/ 0 60000 65536"/>
                    <a:gd name="T12" fmla="*/ 0 60000 65536"/>
                    <a:gd name="T13" fmla="*/ 0 60000 65536"/>
                    <a:gd name="T14" fmla="*/ 0 60000 65536"/>
                    <a:gd name="T15" fmla="*/ 0 w 1457"/>
                    <a:gd name="T16" fmla="*/ 0 h 354"/>
                    <a:gd name="T17" fmla="*/ 1457 w 1457"/>
                    <a:gd name="T18" fmla="*/ 354 h 354"/>
                  </a:gdLst>
                  <a:ahLst/>
                  <a:cxnLst>
                    <a:cxn ang="T10">
                      <a:pos x="T0" y="T1"/>
                    </a:cxn>
                    <a:cxn ang="T11">
                      <a:pos x="T2" y="T3"/>
                    </a:cxn>
                    <a:cxn ang="T12">
                      <a:pos x="T4" y="T5"/>
                    </a:cxn>
                    <a:cxn ang="T13">
                      <a:pos x="T6" y="T7"/>
                    </a:cxn>
                    <a:cxn ang="T14">
                      <a:pos x="T8" y="T9"/>
                    </a:cxn>
                  </a:cxnLst>
                  <a:rect l="T15" t="T16" r="T17" b="T18"/>
                  <a:pathLst>
                    <a:path w="1457" h="354">
                      <a:moveTo>
                        <a:pt x="0" y="353"/>
                      </a:moveTo>
                      <a:lnTo>
                        <a:pt x="363" y="0"/>
                      </a:lnTo>
                      <a:lnTo>
                        <a:pt x="1456" y="0"/>
                      </a:lnTo>
                      <a:lnTo>
                        <a:pt x="1092" y="353"/>
                      </a:lnTo>
                      <a:lnTo>
                        <a:pt x="0" y="353"/>
                      </a:lnTo>
                    </a:path>
                  </a:pathLst>
                </a:custGeom>
                <a:solidFill>
                  <a:srgbClr val="B2FF67"/>
                </a:solidFill>
                <a:ln w="12600">
                  <a:solidFill>
                    <a:srgbClr val="000000"/>
                  </a:solidFill>
                  <a:round/>
                  <a:headEnd/>
                  <a:tailEnd/>
                </a:ln>
              </p:spPr>
              <p:txBody>
                <a:bodyPr wrap="none" anchor="ctr"/>
                <a:lstStyle/>
                <a:p>
                  <a:endParaRPr lang="en-US"/>
                </a:p>
              </p:txBody>
            </p:sp>
            <p:sp>
              <p:nvSpPr>
                <p:cNvPr id="17486" name="AutoShape 25"/>
                <p:cNvSpPr>
                  <a:spLocks noChangeArrowheads="1"/>
                </p:cNvSpPr>
                <p:nvPr/>
              </p:nvSpPr>
              <p:spPr bwMode="auto">
                <a:xfrm>
                  <a:off x="619" y="1888"/>
                  <a:ext cx="78" cy="1242"/>
                </a:xfrm>
                <a:custGeom>
                  <a:avLst/>
                  <a:gdLst>
                    <a:gd name="T0" fmla="*/ 0 w 365"/>
                    <a:gd name="T1" fmla="*/ 0 h 5729"/>
                    <a:gd name="T2" fmla="*/ 0 w 365"/>
                    <a:gd name="T3" fmla="*/ 0 h 5729"/>
                    <a:gd name="T4" fmla="*/ 0 w 365"/>
                    <a:gd name="T5" fmla="*/ 0 h 5729"/>
                    <a:gd name="T6" fmla="*/ 0 w 365"/>
                    <a:gd name="T7" fmla="*/ 0 h 5729"/>
                    <a:gd name="T8" fmla="*/ 0 w 365"/>
                    <a:gd name="T9" fmla="*/ 0 h 5729"/>
                    <a:gd name="T10" fmla="*/ 0 60000 65536"/>
                    <a:gd name="T11" fmla="*/ 0 60000 65536"/>
                    <a:gd name="T12" fmla="*/ 0 60000 65536"/>
                    <a:gd name="T13" fmla="*/ 0 60000 65536"/>
                    <a:gd name="T14" fmla="*/ 0 60000 65536"/>
                    <a:gd name="T15" fmla="*/ 0 w 365"/>
                    <a:gd name="T16" fmla="*/ 0 h 5729"/>
                    <a:gd name="T17" fmla="*/ 365 w 365"/>
                    <a:gd name="T18" fmla="*/ 5729 h 5729"/>
                  </a:gdLst>
                  <a:ahLst/>
                  <a:cxnLst>
                    <a:cxn ang="T10">
                      <a:pos x="T0" y="T1"/>
                    </a:cxn>
                    <a:cxn ang="T11">
                      <a:pos x="T2" y="T3"/>
                    </a:cxn>
                    <a:cxn ang="T12">
                      <a:pos x="T4" y="T5"/>
                    </a:cxn>
                    <a:cxn ang="T13">
                      <a:pos x="T6" y="T7"/>
                    </a:cxn>
                    <a:cxn ang="T14">
                      <a:pos x="T8" y="T9"/>
                    </a:cxn>
                  </a:cxnLst>
                  <a:rect l="T15" t="T16" r="T17" b="T18"/>
                  <a:pathLst>
                    <a:path w="365" h="5729">
                      <a:moveTo>
                        <a:pt x="0" y="5728"/>
                      </a:moveTo>
                      <a:lnTo>
                        <a:pt x="0" y="353"/>
                      </a:lnTo>
                      <a:lnTo>
                        <a:pt x="364" y="0"/>
                      </a:lnTo>
                      <a:lnTo>
                        <a:pt x="364" y="5374"/>
                      </a:lnTo>
                      <a:lnTo>
                        <a:pt x="0" y="5728"/>
                      </a:lnTo>
                    </a:path>
                  </a:pathLst>
                </a:custGeom>
                <a:solidFill>
                  <a:srgbClr val="8CCF51"/>
                </a:solidFill>
                <a:ln w="12600">
                  <a:solidFill>
                    <a:srgbClr val="000000"/>
                  </a:solidFill>
                  <a:round/>
                  <a:headEnd/>
                  <a:tailEnd/>
                </a:ln>
              </p:spPr>
              <p:txBody>
                <a:bodyPr wrap="none" anchor="ctr"/>
                <a:lstStyle/>
                <a:p>
                  <a:endParaRPr lang="en-US"/>
                </a:p>
              </p:txBody>
            </p:sp>
          </p:grpSp>
          <p:grpSp>
            <p:nvGrpSpPr>
              <p:cNvPr id="17464" name="Group 26"/>
              <p:cNvGrpSpPr>
                <a:grpSpLocks/>
              </p:cNvGrpSpPr>
              <p:nvPr/>
            </p:nvGrpSpPr>
            <p:grpSpPr bwMode="auto">
              <a:xfrm>
                <a:off x="626" y="1888"/>
                <a:ext cx="313" cy="1241"/>
                <a:chOff x="626" y="1888"/>
                <a:chExt cx="313" cy="1241"/>
              </a:xfrm>
            </p:grpSpPr>
            <p:sp>
              <p:nvSpPr>
                <p:cNvPr id="17481" name="AutoShape 27"/>
                <p:cNvSpPr>
                  <a:spLocks noChangeArrowheads="1"/>
                </p:cNvSpPr>
                <p:nvPr/>
              </p:nvSpPr>
              <p:spPr bwMode="auto">
                <a:xfrm>
                  <a:off x="626" y="1888"/>
                  <a:ext cx="313" cy="1242"/>
                </a:xfrm>
                <a:custGeom>
                  <a:avLst/>
                  <a:gdLst>
                    <a:gd name="T0" fmla="*/ 0 w 1456"/>
                    <a:gd name="T1" fmla="*/ 0 h 5729"/>
                    <a:gd name="T2" fmla="*/ 0 w 1456"/>
                    <a:gd name="T3" fmla="*/ 0 h 5729"/>
                    <a:gd name="T4" fmla="*/ 0 w 1456"/>
                    <a:gd name="T5" fmla="*/ 0 h 5729"/>
                    <a:gd name="T6" fmla="*/ 0 w 1456"/>
                    <a:gd name="T7" fmla="*/ 0 h 5729"/>
                    <a:gd name="T8" fmla="*/ 0 w 1456"/>
                    <a:gd name="T9" fmla="*/ 0 h 5729"/>
                    <a:gd name="T10" fmla="*/ 0 w 1456"/>
                    <a:gd name="T11" fmla="*/ 0 h 5729"/>
                    <a:gd name="T12" fmla="*/ 0 w 1456"/>
                    <a:gd name="T13" fmla="*/ 0 h 5729"/>
                    <a:gd name="T14" fmla="*/ 0 60000 65536"/>
                    <a:gd name="T15" fmla="*/ 0 60000 65536"/>
                    <a:gd name="T16" fmla="*/ 0 60000 65536"/>
                    <a:gd name="T17" fmla="*/ 0 60000 65536"/>
                    <a:gd name="T18" fmla="*/ 0 60000 65536"/>
                    <a:gd name="T19" fmla="*/ 0 60000 65536"/>
                    <a:gd name="T20" fmla="*/ 0 60000 65536"/>
                    <a:gd name="T21" fmla="*/ 0 w 1456"/>
                    <a:gd name="T22" fmla="*/ 0 h 5729"/>
                    <a:gd name="T23" fmla="*/ 1456 w 1456"/>
                    <a:gd name="T24" fmla="*/ 5729 h 57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6" h="5729">
                      <a:moveTo>
                        <a:pt x="0" y="5728"/>
                      </a:moveTo>
                      <a:lnTo>
                        <a:pt x="0" y="353"/>
                      </a:lnTo>
                      <a:lnTo>
                        <a:pt x="363" y="0"/>
                      </a:lnTo>
                      <a:lnTo>
                        <a:pt x="1455" y="0"/>
                      </a:lnTo>
                      <a:lnTo>
                        <a:pt x="1455" y="5374"/>
                      </a:lnTo>
                      <a:lnTo>
                        <a:pt x="1092" y="5728"/>
                      </a:lnTo>
                      <a:lnTo>
                        <a:pt x="0" y="5728"/>
                      </a:lnTo>
                    </a:path>
                  </a:pathLst>
                </a:custGeom>
                <a:solidFill>
                  <a:srgbClr val="A3F25F"/>
                </a:solidFill>
                <a:ln w="12600">
                  <a:solidFill>
                    <a:srgbClr val="000000"/>
                  </a:solidFill>
                  <a:round/>
                  <a:headEnd/>
                  <a:tailEnd/>
                </a:ln>
              </p:spPr>
              <p:txBody>
                <a:bodyPr wrap="none" anchor="ctr"/>
                <a:lstStyle/>
                <a:p>
                  <a:endParaRPr lang="en-US"/>
                </a:p>
              </p:txBody>
            </p:sp>
            <p:sp>
              <p:nvSpPr>
                <p:cNvPr id="17482" name="AutoShape 28"/>
                <p:cNvSpPr>
                  <a:spLocks noChangeArrowheads="1"/>
                </p:cNvSpPr>
                <p:nvPr/>
              </p:nvSpPr>
              <p:spPr bwMode="auto">
                <a:xfrm>
                  <a:off x="626" y="1888"/>
                  <a:ext cx="313" cy="77"/>
                </a:xfrm>
                <a:custGeom>
                  <a:avLst/>
                  <a:gdLst>
                    <a:gd name="T0" fmla="*/ 0 w 1456"/>
                    <a:gd name="T1" fmla="*/ 0 h 354"/>
                    <a:gd name="T2" fmla="*/ 0 w 1456"/>
                    <a:gd name="T3" fmla="*/ 0 h 354"/>
                    <a:gd name="T4" fmla="*/ 0 w 1456"/>
                    <a:gd name="T5" fmla="*/ 0 h 354"/>
                    <a:gd name="T6" fmla="*/ 0 w 1456"/>
                    <a:gd name="T7" fmla="*/ 0 h 354"/>
                    <a:gd name="T8" fmla="*/ 0 w 1456"/>
                    <a:gd name="T9" fmla="*/ 0 h 354"/>
                    <a:gd name="T10" fmla="*/ 0 60000 65536"/>
                    <a:gd name="T11" fmla="*/ 0 60000 65536"/>
                    <a:gd name="T12" fmla="*/ 0 60000 65536"/>
                    <a:gd name="T13" fmla="*/ 0 60000 65536"/>
                    <a:gd name="T14" fmla="*/ 0 60000 65536"/>
                    <a:gd name="T15" fmla="*/ 0 w 1456"/>
                    <a:gd name="T16" fmla="*/ 0 h 354"/>
                    <a:gd name="T17" fmla="*/ 1456 w 1456"/>
                    <a:gd name="T18" fmla="*/ 354 h 354"/>
                  </a:gdLst>
                  <a:ahLst/>
                  <a:cxnLst>
                    <a:cxn ang="T10">
                      <a:pos x="T0" y="T1"/>
                    </a:cxn>
                    <a:cxn ang="T11">
                      <a:pos x="T2" y="T3"/>
                    </a:cxn>
                    <a:cxn ang="T12">
                      <a:pos x="T4" y="T5"/>
                    </a:cxn>
                    <a:cxn ang="T13">
                      <a:pos x="T6" y="T7"/>
                    </a:cxn>
                    <a:cxn ang="T14">
                      <a:pos x="T8" y="T9"/>
                    </a:cxn>
                  </a:cxnLst>
                  <a:rect l="T15" t="T16" r="T17" b="T18"/>
                  <a:pathLst>
                    <a:path w="1456" h="354">
                      <a:moveTo>
                        <a:pt x="0" y="353"/>
                      </a:moveTo>
                      <a:lnTo>
                        <a:pt x="363" y="0"/>
                      </a:lnTo>
                      <a:lnTo>
                        <a:pt x="1455" y="0"/>
                      </a:lnTo>
                      <a:lnTo>
                        <a:pt x="1092" y="353"/>
                      </a:lnTo>
                      <a:lnTo>
                        <a:pt x="0" y="353"/>
                      </a:lnTo>
                    </a:path>
                  </a:pathLst>
                </a:custGeom>
                <a:solidFill>
                  <a:srgbClr val="B2FF67"/>
                </a:solidFill>
                <a:ln w="12600">
                  <a:solidFill>
                    <a:srgbClr val="000000"/>
                  </a:solidFill>
                  <a:round/>
                  <a:headEnd/>
                  <a:tailEnd/>
                </a:ln>
              </p:spPr>
              <p:txBody>
                <a:bodyPr wrap="none" anchor="ctr"/>
                <a:lstStyle/>
                <a:p>
                  <a:endParaRPr lang="en-US"/>
                </a:p>
              </p:txBody>
            </p:sp>
            <p:sp>
              <p:nvSpPr>
                <p:cNvPr id="17483" name="AutoShape 29"/>
                <p:cNvSpPr>
                  <a:spLocks noChangeArrowheads="1"/>
                </p:cNvSpPr>
                <p:nvPr/>
              </p:nvSpPr>
              <p:spPr bwMode="auto">
                <a:xfrm>
                  <a:off x="861" y="1888"/>
                  <a:ext cx="79" cy="1242"/>
                </a:xfrm>
                <a:custGeom>
                  <a:avLst/>
                  <a:gdLst>
                    <a:gd name="T0" fmla="*/ 0 w 364"/>
                    <a:gd name="T1" fmla="*/ 0 h 5729"/>
                    <a:gd name="T2" fmla="*/ 0 w 364"/>
                    <a:gd name="T3" fmla="*/ 0 h 5729"/>
                    <a:gd name="T4" fmla="*/ 0 w 364"/>
                    <a:gd name="T5" fmla="*/ 0 h 5729"/>
                    <a:gd name="T6" fmla="*/ 0 w 364"/>
                    <a:gd name="T7" fmla="*/ 0 h 5729"/>
                    <a:gd name="T8" fmla="*/ 0 w 364"/>
                    <a:gd name="T9" fmla="*/ 0 h 5729"/>
                    <a:gd name="T10" fmla="*/ 0 60000 65536"/>
                    <a:gd name="T11" fmla="*/ 0 60000 65536"/>
                    <a:gd name="T12" fmla="*/ 0 60000 65536"/>
                    <a:gd name="T13" fmla="*/ 0 60000 65536"/>
                    <a:gd name="T14" fmla="*/ 0 60000 65536"/>
                    <a:gd name="T15" fmla="*/ 0 w 364"/>
                    <a:gd name="T16" fmla="*/ 0 h 5729"/>
                    <a:gd name="T17" fmla="*/ 364 w 364"/>
                    <a:gd name="T18" fmla="*/ 5729 h 5729"/>
                  </a:gdLst>
                  <a:ahLst/>
                  <a:cxnLst>
                    <a:cxn ang="T10">
                      <a:pos x="T0" y="T1"/>
                    </a:cxn>
                    <a:cxn ang="T11">
                      <a:pos x="T2" y="T3"/>
                    </a:cxn>
                    <a:cxn ang="T12">
                      <a:pos x="T4" y="T5"/>
                    </a:cxn>
                    <a:cxn ang="T13">
                      <a:pos x="T6" y="T7"/>
                    </a:cxn>
                    <a:cxn ang="T14">
                      <a:pos x="T8" y="T9"/>
                    </a:cxn>
                  </a:cxnLst>
                  <a:rect l="T15" t="T16" r="T17" b="T18"/>
                  <a:pathLst>
                    <a:path w="364" h="5729">
                      <a:moveTo>
                        <a:pt x="0" y="5728"/>
                      </a:moveTo>
                      <a:lnTo>
                        <a:pt x="0" y="353"/>
                      </a:lnTo>
                      <a:lnTo>
                        <a:pt x="363" y="0"/>
                      </a:lnTo>
                      <a:lnTo>
                        <a:pt x="363" y="5374"/>
                      </a:lnTo>
                      <a:lnTo>
                        <a:pt x="0" y="5728"/>
                      </a:lnTo>
                    </a:path>
                  </a:pathLst>
                </a:custGeom>
                <a:solidFill>
                  <a:srgbClr val="8CCF51"/>
                </a:solidFill>
                <a:ln w="12600">
                  <a:solidFill>
                    <a:srgbClr val="000000"/>
                  </a:solidFill>
                  <a:round/>
                  <a:headEnd/>
                  <a:tailEnd/>
                </a:ln>
              </p:spPr>
              <p:txBody>
                <a:bodyPr wrap="none" anchor="ctr"/>
                <a:lstStyle/>
                <a:p>
                  <a:endParaRPr lang="en-US"/>
                </a:p>
              </p:txBody>
            </p:sp>
          </p:grpSp>
          <p:grpSp>
            <p:nvGrpSpPr>
              <p:cNvPr id="17465" name="Group 30"/>
              <p:cNvGrpSpPr>
                <a:grpSpLocks/>
              </p:cNvGrpSpPr>
              <p:nvPr/>
            </p:nvGrpSpPr>
            <p:grpSpPr bwMode="auto">
              <a:xfrm>
                <a:off x="853" y="1888"/>
                <a:ext cx="313" cy="1241"/>
                <a:chOff x="853" y="1888"/>
                <a:chExt cx="313" cy="1241"/>
              </a:xfrm>
            </p:grpSpPr>
            <p:sp>
              <p:nvSpPr>
                <p:cNvPr id="17478" name="AutoShape 31"/>
                <p:cNvSpPr>
                  <a:spLocks noChangeArrowheads="1"/>
                </p:cNvSpPr>
                <p:nvPr/>
              </p:nvSpPr>
              <p:spPr bwMode="auto">
                <a:xfrm>
                  <a:off x="853" y="1888"/>
                  <a:ext cx="314" cy="1242"/>
                </a:xfrm>
                <a:custGeom>
                  <a:avLst/>
                  <a:gdLst>
                    <a:gd name="T0" fmla="*/ 0 w 1457"/>
                    <a:gd name="T1" fmla="*/ 0 h 5729"/>
                    <a:gd name="T2" fmla="*/ 0 w 1457"/>
                    <a:gd name="T3" fmla="*/ 0 h 5729"/>
                    <a:gd name="T4" fmla="*/ 0 w 1457"/>
                    <a:gd name="T5" fmla="*/ 0 h 5729"/>
                    <a:gd name="T6" fmla="*/ 0 w 1457"/>
                    <a:gd name="T7" fmla="*/ 0 h 5729"/>
                    <a:gd name="T8" fmla="*/ 0 w 1457"/>
                    <a:gd name="T9" fmla="*/ 0 h 5729"/>
                    <a:gd name="T10" fmla="*/ 0 w 1457"/>
                    <a:gd name="T11" fmla="*/ 0 h 5729"/>
                    <a:gd name="T12" fmla="*/ 0 w 1457"/>
                    <a:gd name="T13" fmla="*/ 0 h 5729"/>
                    <a:gd name="T14" fmla="*/ 0 60000 65536"/>
                    <a:gd name="T15" fmla="*/ 0 60000 65536"/>
                    <a:gd name="T16" fmla="*/ 0 60000 65536"/>
                    <a:gd name="T17" fmla="*/ 0 60000 65536"/>
                    <a:gd name="T18" fmla="*/ 0 60000 65536"/>
                    <a:gd name="T19" fmla="*/ 0 60000 65536"/>
                    <a:gd name="T20" fmla="*/ 0 60000 65536"/>
                    <a:gd name="T21" fmla="*/ 0 w 1457"/>
                    <a:gd name="T22" fmla="*/ 0 h 5729"/>
                    <a:gd name="T23" fmla="*/ 1457 w 1457"/>
                    <a:gd name="T24" fmla="*/ 5729 h 57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7" h="5729">
                      <a:moveTo>
                        <a:pt x="0" y="5728"/>
                      </a:moveTo>
                      <a:lnTo>
                        <a:pt x="0" y="353"/>
                      </a:lnTo>
                      <a:lnTo>
                        <a:pt x="364" y="0"/>
                      </a:lnTo>
                      <a:lnTo>
                        <a:pt x="1456" y="0"/>
                      </a:lnTo>
                      <a:lnTo>
                        <a:pt x="1456" y="5374"/>
                      </a:lnTo>
                      <a:lnTo>
                        <a:pt x="1091" y="5728"/>
                      </a:lnTo>
                      <a:lnTo>
                        <a:pt x="0" y="5728"/>
                      </a:lnTo>
                    </a:path>
                  </a:pathLst>
                </a:custGeom>
                <a:solidFill>
                  <a:srgbClr val="A3F25F"/>
                </a:solidFill>
                <a:ln w="12600">
                  <a:solidFill>
                    <a:srgbClr val="000000"/>
                  </a:solidFill>
                  <a:round/>
                  <a:headEnd/>
                  <a:tailEnd/>
                </a:ln>
              </p:spPr>
              <p:txBody>
                <a:bodyPr wrap="none" anchor="ctr"/>
                <a:lstStyle/>
                <a:p>
                  <a:endParaRPr lang="en-US"/>
                </a:p>
              </p:txBody>
            </p:sp>
            <p:sp>
              <p:nvSpPr>
                <p:cNvPr id="17479" name="AutoShape 32"/>
                <p:cNvSpPr>
                  <a:spLocks noChangeArrowheads="1"/>
                </p:cNvSpPr>
                <p:nvPr/>
              </p:nvSpPr>
              <p:spPr bwMode="auto">
                <a:xfrm>
                  <a:off x="853" y="1888"/>
                  <a:ext cx="314" cy="77"/>
                </a:xfrm>
                <a:custGeom>
                  <a:avLst/>
                  <a:gdLst>
                    <a:gd name="T0" fmla="*/ 0 w 1457"/>
                    <a:gd name="T1" fmla="*/ 0 h 354"/>
                    <a:gd name="T2" fmla="*/ 0 w 1457"/>
                    <a:gd name="T3" fmla="*/ 0 h 354"/>
                    <a:gd name="T4" fmla="*/ 0 w 1457"/>
                    <a:gd name="T5" fmla="*/ 0 h 354"/>
                    <a:gd name="T6" fmla="*/ 0 w 1457"/>
                    <a:gd name="T7" fmla="*/ 0 h 354"/>
                    <a:gd name="T8" fmla="*/ 0 w 1457"/>
                    <a:gd name="T9" fmla="*/ 0 h 354"/>
                    <a:gd name="T10" fmla="*/ 0 60000 65536"/>
                    <a:gd name="T11" fmla="*/ 0 60000 65536"/>
                    <a:gd name="T12" fmla="*/ 0 60000 65536"/>
                    <a:gd name="T13" fmla="*/ 0 60000 65536"/>
                    <a:gd name="T14" fmla="*/ 0 60000 65536"/>
                    <a:gd name="T15" fmla="*/ 0 w 1457"/>
                    <a:gd name="T16" fmla="*/ 0 h 354"/>
                    <a:gd name="T17" fmla="*/ 1457 w 1457"/>
                    <a:gd name="T18" fmla="*/ 354 h 354"/>
                  </a:gdLst>
                  <a:ahLst/>
                  <a:cxnLst>
                    <a:cxn ang="T10">
                      <a:pos x="T0" y="T1"/>
                    </a:cxn>
                    <a:cxn ang="T11">
                      <a:pos x="T2" y="T3"/>
                    </a:cxn>
                    <a:cxn ang="T12">
                      <a:pos x="T4" y="T5"/>
                    </a:cxn>
                    <a:cxn ang="T13">
                      <a:pos x="T6" y="T7"/>
                    </a:cxn>
                    <a:cxn ang="T14">
                      <a:pos x="T8" y="T9"/>
                    </a:cxn>
                  </a:cxnLst>
                  <a:rect l="T15" t="T16" r="T17" b="T18"/>
                  <a:pathLst>
                    <a:path w="1457" h="354">
                      <a:moveTo>
                        <a:pt x="0" y="353"/>
                      </a:moveTo>
                      <a:lnTo>
                        <a:pt x="364" y="0"/>
                      </a:lnTo>
                      <a:lnTo>
                        <a:pt x="1456" y="0"/>
                      </a:lnTo>
                      <a:lnTo>
                        <a:pt x="1091" y="353"/>
                      </a:lnTo>
                      <a:lnTo>
                        <a:pt x="0" y="353"/>
                      </a:lnTo>
                    </a:path>
                  </a:pathLst>
                </a:custGeom>
                <a:solidFill>
                  <a:srgbClr val="B2FF67"/>
                </a:solidFill>
                <a:ln w="12600">
                  <a:solidFill>
                    <a:srgbClr val="000000"/>
                  </a:solidFill>
                  <a:round/>
                  <a:headEnd/>
                  <a:tailEnd/>
                </a:ln>
              </p:spPr>
              <p:txBody>
                <a:bodyPr wrap="none" anchor="ctr"/>
                <a:lstStyle/>
                <a:p>
                  <a:endParaRPr lang="en-US"/>
                </a:p>
              </p:txBody>
            </p:sp>
            <p:sp>
              <p:nvSpPr>
                <p:cNvPr id="17480" name="AutoShape 33"/>
                <p:cNvSpPr>
                  <a:spLocks noChangeArrowheads="1"/>
                </p:cNvSpPr>
                <p:nvPr/>
              </p:nvSpPr>
              <p:spPr bwMode="auto">
                <a:xfrm>
                  <a:off x="1087" y="1888"/>
                  <a:ext cx="78" cy="1242"/>
                </a:xfrm>
                <a:custGeom>
                  <a:avLst/>
                  <a:gdLst>
                    <a:gd name="T0" fmla="*/ 0 w 366"/>
                    <a:gd name="T1" fmla="*/ 0 h 5729"/>
                    <a:gd name="T2" fmla="*/ 0 w 366"/>
                    <a:gd name="T3" fmla="*/ 0 h 5729"/>
                    <a:gd name="T4" fmla="*/ 0 w 366"/>
                    <a:gd name="T5" fmla="*/ 0 h 5729"/>
                    <a:gd name="T6" fmla="*/ 0 w 366"/>
                    <a:gd name="T7" fmla="*/ 0 h 5729"/>
                    <a:gd name="T8" fmla="*/ 0 w 366"/>
                    <a:gd name="T9" fmla="*/ 0 h 5729"/>
                    <a:gd name="T10" fmla="*/ 0 60000 65536"/>
                    <a:gd name="T11" fmla="*/ 0 60000 65536"/>
                    <a:gd name="T12" fmla="*/ 0 60000 65536"/>
                    <a:gd name="T13" fmla="*/ 0 60000 65536"/>
                    <a:gd name="T14" fmla="*/ 0 60000 65536"/>
                    <a:gd name="T15" fmla="*/ 0 w 366"/>
                    <a:gd name="T16" fmla="*/ 0 h 5729"/>
                    <a:gd name="T17" fmla="*/ 366 w 366"/>
                    <a:gd name="T18" fmla="*/ 5729 h 5729"/>
                  </a:gdLst>
                  <a:ahLst/>
                  <a:cxnLst>
                    <a:cxn ang="T10">
                      <a:pos x="T0" y="T1"/>
                    </a:cxn>
                    <a:cxn ang="T11">
                      <a:pos x="T2" y="T3"/>
                    </a:cxn>
                    <a:cxn ang="T12">
                      <a:pos x="T4" y="T5"/>
                    </a:cxn>
                    <a:cxn ang="T13">
                      <a:pos x="T6" y="T7"/>
                    </a:cxn>
                    <a:cxn ang="T14">
                      <a:pos x="T8" y="T9"/>
                    </a:cxn>
                  </a:cxnLst>
                  <a:rect l="T15" t="T16" r="T17" b="T18"/>
                  <a:pathLst>
                    <a:path w="366" h="5729">
                      <a:moveTo>
                        <a:pt x="0" y="5728"/>
                      </a:moveTo>
                      <a:lnTo>
                        <a:pt x="0" y="353"/>
                      </a:lnTo>
                      <a:lnTo>
                        <a:pt x="365" y="0"/>
                      </a:lnTo>
                      <a:lnTo>
                        <a:pt x="365" y="5374"/>
                      </a:lnTo>
                      <a:lnTo>
                        <a:pt x="0" y="5728"/>
                      </a:lnTo>
                    </a:path>
                  </a:pathLst>
                </a:custGeom>
                <a:solidFill>
                  <a:srgbClr val="8CCF51"/>
                </a:solidFill>
                <a:ln w="12600">
                  <a:solidFill>
                    <a:srgbClr val="000000"/>
                  </a:solidFill>
                  <a:round/>
                  <a:headEnd/>
                  <a:tailEnd/>
                </a:ln>
              </p:spPr>
              <p:txBody>
                <a:bodyPr wrap="none" anchor="ctr"/>
                <a:lstStyle/>
                <a:p>
                  <a:endParaRPr lang="en-US"/>
                </a:p>
              </p:txBody>
            </p:sp>
          </p:grpSp>
          <p:grpSp>
            <p:nvGrpSpPr>
              <p:cNvPr id="17466" name="Group 34"/>
              <p:cNvGrpSpPr>
                <a:grpSpLocks/>
              </p:cNvGrpSpPr>
              <p:nvPr/>
            </p:nvGrpSpPr>
            <p:grpSpPr bwMode="auto">
              <a:xfrm>
                <a:off x="1094" y="1888"/>
                <a:ext cx="312" cy="1241"/>
                <a:chOff x="1094" y="1888"/>
                <a:chExt cx="312" cy="1241"/>
              </a:xfrm>
            </p:grpSpPr>
            <p:sp>
              <p:nvSpPr>
                <p:cNvPr id="17475" name="AutoShape 35"/>
                <p:cNvSpPr>
                  <a:spLocks noChangeArrowheads="1"/>
                </p:cNvSpPr>
                <p:nvPr/>
              </p:nvSpPr>
              <p:spPr bwMode="auto">
                <a:xfrm>
                  <a:off x="1094" y="1888"/>
                  <a:ext cx="312" cy="1242"/>
                </a:xfrm>
                <a:custGeom>
                  <a:avLst/>
                  <a:gdLst>
                    <a:gd name="T0" fmla="*/ 0 w 1453"/>
                    <a:gd name="T1" fmla="*/ 0 h 5729"/>
                    <a:gd name="T2" fmla="*/ 0 w 1453"/>
                    <a:gd name="T3" fmla="*/ 0 h 5729"/>
                    <a:gd name="T4" fmla="*/ 0 w 1453"/>
                    <a:gd name="T5" fmla="*/ 0 h 5729"/>
                    <a:gd name="T6" fmla="*/ 0 w 1453"/>
                    <a:gd name="T7" fmla="*/ 0 h 5729"/>
                    <a:gd name="T8" fmla="*/ 0 w 1453"/>
                    <a:gd name="T9" fmla="*/ 0 h 5729"/>
                    <a:gd name="T10" fmla="*/ 0 w 1453"/>
                    <a:gd name="T11" fmla="*/ 0 h 5729"/>
                    <a:gd name="T12" fmla="*/ 0 w 1453"/>
                    <a:gd name="T13" fmla="*/ 0 h 5729"/>
                    <a:gd name="T14" fmla="*/ 0 60000 65536"/>
                    <a:gd name="T15" fmla="*/ 0 60000 65536"/>
                    <a:gd name="T16" fmla="*/ 0 60000 65536"/>
                    <a:gd name="T17" fmla="*/ 0 60000 65536"/>
                    <a:gd name="T18" fmla="*/ 0 60000 65536"/>
                    <a:gd name="T19" fmla="*/ 0 60000 65536"/>
                    <a:gd name="T20" fmla="*/ 0 60000 65536"/>
                    <a:gd name="T21" fmla="*/ 0 w 1453"/>
                    <a:gd name="T22" fmla="*/ 0 h 5729"/>
                    <a:gd name="T23" fmla="*/ 1453 w 1453"/>
                    <a:gd name="T24" fmla="*/ 5729 h 57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3" h="5729">
                      <a:moveTo>
                        <a:pt x="0" y="5728"/>
                      </a:moveTo>
                      <a:lnTo>
                        <a:pt x="0" y="352"/>
                      </a:lnTo>
                      <a:lnTo>
                        <a:pt x="363" y="0"/>
                      </a:lnTo>
                      <a:lnTo>
                        <a:pt x="1452" y="0"/>
                      </a:lnTo>
                      <a:lnTo>
                        <a:pt x="1452" y="5375"/>
                      </a:lnTo>
                      <a:lnTo>
                        <a:pt x="1088" y="5728"/>
                      </a:lnTo>
                      <a:lnTo>
                        <a:pt x="0" y="5728"/>
                      </a:lnTo>
                    </a:path>
                  </a:pathLst>
                </a:custGeom>
                <a:solidFill>
                  <a:srgbClr val="A3F25F"/>
                </a:solidFill>
                <a:ln w="12600">
                  <a:solidFill>
                    <a:srgbClr val="000000"/>
                  </a:solidFill>
                  <a:round/>
                  <a:headEnd/>
                  <a:tailEnd/>
                </a:ln>
              </p:spPr>
              <p:txBody>
                <a:bodyPr wrap="none" anchor="ctr"/>
                <a:lstStyle/>
                <a:p>
                  <a:endParaRPr lang="en-US"/>
                </a:p>
              </p:txBody>
            </p:sp>
            <p:sp>
              <p:nvSpPr>
                <p:cNvPr id="17476" name="AutoShape 36"/>
                <p:cNvSpPr>
                  <a:spLocks noChangeArrowheads="1"/>
                </p:cNvSpPr>
                <p:nvPr/>
              </p:nvSpPr>
              <p:spPr bwMode="auto">
                <a:xfrm>
                  <a:off x="1094" y="1888"/>
                  <a:ext cx="312" cy="77"/>
                </a:xfrm>
                <a:custGeom>
                  <a:avLst/>
                  <a:gdLst>
                    <a:gd name="T0" fmla="*/ 0 w 1453"/>
                    <a:gd name="T1" fmla="*/ 0 h 353"/>
                    <a:gd name="T2" fmla="*/ 0 w 1453"/>
                    <a:gd name="T3" fmla="*/ 0 h 353"/>
                    <a:gd name="T4" fmla="*/ 0 w 1453"/>
                    <a:gd name="T5" fmla="*/ 0 h 353"/>
                    <a:gd name="T6" fmla="*/ 0 w 1453"/>
                    <a:gd name="T7" fmla="*/ 0 h 353"/>
                    <a:gd name="T8" fmla="*/ 0 w 1453"/>
                    <a:gd name="T9" fmla="*/ 0 h 353"/>
                    <a:gd name="T10" fmla="*/ 0 60000 65536"/>
                    <a:gd name="T11" fmla="*/ 0 60000 65536"/>
                    <a:gd name="T12" fmla="*/ 0 60000 65536"/>
                    <a:gd name="T13" fmla="*/ 0 60000 65536"/>
                    <a:gd name="T14" fmla="*/ 0 60000 65536"/>
                    <a:gd name="T15" fmla="*/ 0 w 1453"/>
                    <a:gd name="T16" fmla="*/ 0 h 353"/>
                    <a:gd name="T17" fmla="*/ 1453 w 1453"/>
                    <a:gd name="T18" fmla="*/ 353 h 353"/>
                  </a:gdLst>
                  <a:ahLst/>
                  <a:cxnLst>
                    <a:cxn ang="T10">
                      <a:pos x="T0" y="T1"/>
                    </a:cxn>
                    <a:cxn ang="T11">
                      <a:pos x="T2" y="T3"/>
                    </a:cxn>
                    <a:cxn ang="T12">
                      <a:pos x="T4" y="T5"/>
                    </a:cxn>
                    <a:cxn ang="T13">
                      <a:pos x="T6" y="T7"/>
                    </a:cxn>
                    <a:cxn ang="T14">
                      <a:pos x="T8" y="T9"/>
                    </a:cxn>
                  </a:cxnLst>
                  <a:rect l="T15" t="T16" r="T17" b="T18"/>
                  <a:pathLst>
                    <a:path w="1453" h="353">
                      <a:moveTo>
                        <a:pt x="0" y="352"/>
                      </a:moveTo>
                      <a:lnTo>
                        <a:pt x="363" y="0"/>
                      </a:lnTo>
                      <a:lnTo>
                        <a:pt x="1452" y="0"/>
                      </a:lnTo>
                      <a:lnTo>
                        <a:pt x="1088" y="352"/>
                      </a:lnTo>
                      <a:lnTo>
                        <a:pt x="0" y="352"/>
                      </a:lnTo>
                    </a:path>
                  </a:pathLst>
                </a:custGeom>
                <a:solidFill>
                  <a:srgbClr val="B2FF67"/>
                </a:solidFill>
                <a:ln w="12600">
                  <a:solidFill>
                    <a:srgbClr val="000000"/>
                  </a:solidFill>
                  <a:round/>
                  <a:headEnd/>
                  <a:tailEnd/>
                </a:ln>
              </p:spPr>
              <p:txBody>
                <a:bodyPr wrap="none" anchor="ctr"/>
                <a:lstStyle/>
                <a:p>
                  <a:endParaRPr lang="en-US"/>
                </a:p>
              </p:txBody>
            </p:sp>
            <p:sp>
              <p:nvSpPr>
                <p:cNvPr id="17477" name="AutoShape 37"/>
                <p:cNvSpPr>
                  <a:spLocks noChangeArrowheads="1"/>
                </p:cNvSpPr>
                <p:nvPr/>
              </p:nvSpPr>
              <p:spPr bwMode="auto">
                <a:xfrm>
                  <a:off x="1328" y="1888"/>
                  <a:ext cx="78" cy="1242"/>
                </a:xfrm>
                <a:custGeom>
                  <a:avLst/>
                  <a:gdLst>
                    <a:gd name="T0" fmla="*/ 0 w 365"/>
                    <a:gd name="T1" fmla="*/ 0 h 5729"/>
                    <a:gd name="T2" fmla="*/ 0 w 365"/>
                    <a:gd name="T3" fmla="*/ 0 h 5729"/>
                    <a:gd name="T4" fmla="*/ 0 w 365"/>
                    <a:gd name="T5" fmla="*/ 0 h 5729"/>
                    <a:gd name="T6" fmla="*/ 0 w 365"/>
                    <a:gd name="T7" fmla="*/ 0 h 5729"/>
                    <a:gd name="T8" fmla="*/ 0 w 365"/>
                    <a:gd name="T9" fmla="*/ 0 h 5729"/>
                    <a:gd name="T10" fmla="*/ 0 60000 65536"/>
                    <a:gd name="T11" fmla="*/ 0 60000 65536"/>
                    <a:gd name="T12" fmla="*/ 0 60000 65536"/>
                    <a:gd name="T13" fmla="*/ 0 60000 65536"/>
                    <a:gd name="T14" fmla="*/ 0 60000 65536"/>
                    <a:gd name="T15" fmla="*/ 0 w 365"/>
                    <a:gd name="T16" fmla="*/ 0 h 5729"/>
                    <a:gd name="T17" fmla="*/ 365 w 365"/>
                    <a:gd name="T18" fmla="*/ 5729 h 5729"/>
                  </a:gdLst>
                  <a:ahLst/>
                  <a:cxnLst>
                    <a:cxn ang="T10">
                      <a:pos x="T0" y="T1"/>
                    </a:cxn>
                    <a:cxn ang="T11">
                      <a:pos x="T2" y="T3"/>
                    </a:cxn>
                    <a:cxn ang="T12">
                      <a:pos x="T4" y="T5"/>
                    </a:cxn>
                    <a:cxn ang="T13">
                      <a:pos x="T6" y="T7"/>
                    </a:cxn>
                    <a:cxn ang="T14">
                      <a:pos x="T8" y="T9"/>
                    </a:cxn>
                  </a:cxnLst>
                  <a:rect l="T15" t="T16" r="T17" b="T18"/>
                  <a:pathLst>
                    <a:path w="365" h="5729">
                      <a:moveTo>
                        <a:pt x="0" y="5728"/>
                      </a:moveTo>
                      <a:lnTo>
                        <a:pt x="0" y="352"/>
                      </a:lnTo>
                      <a:lnTo>
                        <a:pt x="364" y="0"/>
                      </a:lnTo>
                      <a:lnTo>
                        <a:pt x="364" y="5375"/>
                      </a:lnTo>
                      <a:lnTo>
                        <a:pt x="0" y="5728"/>
                      </a:lnTo>
                    </a:path>
                  </a:pathLst>
                </a:custGeom>
                <a:solidFill>
                  <a:srgbClr val="8CCF51"/>
                </a:solidFill>
                <a:ln w="12600">
                  <a:solidFill>
                    <a:srgbClr val="000000"/>
                  </a:solidFill>
                  <a:round/>
                  <a:headEnd/>
                  <a:tailEnd/>
                </a:ln>
              </p:spPr>
              <p:txBody>
                <a:bodyPr wrap="none" anchor="ctr"/>
                <a:lstStyle/>
                <a:p>
                  <a:endParaRPr lang="en-US"/>
                </a:p>
              </p:txBody>
            </p:sp>
          </p:grpSp>
          <p:grpSp>
            <p:nvGrpSpPr>
              <p:cNvPr id="17467" name="Group 38"/>
              <p:cNvGrpSpPr>
                <a:grpSpLocks/>
              </p:cNvGrpSpPr>
              <p:nvPr/>
            </p:nvGrpSpPr>
            <p:grpSpPr bwMode="auto">
              <a:xfrm>
                <a:off x="1333" y="1888"/>
                <a:ext cx="313" cy="1241"/>
                <a:chOff x="1333" y="1888"/>
                <a:chExt cx="313" cy="1241"/>
              </a:xfrm>
            </p:grpSpPr>
            <p:sp>
              <p:nvSpPr>
                <p:cNvPr id="17472" name="AutoShape 39"/>
                <p:cNvSpPr>
                  <a:spLocks noChangeArrowheads="1"/>
                </p:cNvSpPr>
                <p:nvPr/>
              </p:nvSpPr>
              <p:spPr bwMode="auto">
                <a:xfrm>
                  <a:off x="1333" y="1888"/>
                  <a:ext cx="314" cy="1242"/>
                </a:xfrm>
                <a:custGeom>
                  <a:avLst/>
                  <a:gdLst>
                    <a:gd name="T0" fmla="*/ 0 w 1457"/>
                    <a:gd name="T1" fmla="*/ 0 h 5729"/>
                    <a:gd name="T2" fmla="*/ 0 w 1457"/>
                    <a:gd name="T3" fmla="*/ 0 h 5729"/>
                    <a:gd name="T4" fmla="*/ 0 w 1457"/>
                    <a:gd name="T5" fmla="*/ 0 h 5729"/>
                    <a:gd name="T6" fmla="*/ 0 w 1457"/>
                    <a:gd name="T7" fmla="*/ 0 h 5729"/>
                    <a:gd name="T8" fmla="*/ 0 w 1457"/>
                    <a:gd name="T9" fmla="*/ 0 h 5729"/>
                    <a:gd name="T10" fmla="*/ 0 w 1457"/>
                    <a:gd name="T11" fmla="*/ 0 h 5729"/>
                    <a:gd name="T12" fmla="*/ 0 w 1457"/>
                    <a:gd name="T13" fmla="*/ 0 h 5729"/>
                    <a:gd name="T14" fmla="*/ 0 60000 65536"/>
                    <a:gd name="T15" fmla="*/ 0 60000 65536"/>
                    <a:gd name="T16" fmla="*/ 0 60000 65536"/>
                    <a:gd name="T17" fmla="*/ 0 60000 65536"/>
                    <a:gd name="T18" fmla="*/ 0 60000 65536"/>
                    <a:gd name="T19" fmla="*/ 0 60000 65536"/>
                    <a:gd name="T20" fmla="*/ 0 60000 65536"/>
                    <a:gd name="T21" fmla="*/ 0 w 1457"/>
                    <a:gd name="T22" fmla="*/ 0 h 5729"/>
                    <a:gd name="T23" fmla="*/ 1457 w 1457"/>
                    <a:gd name="T24" fmla="*/ 5729 h 57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7" h="5729">
                      <a:moveTo>
                        <a:pt x="0" y="5728"/>
                      </a:moveTo>
                      <a:lnTo>
                        <a:pt x="0" y="353"/>
                      </a:lnTo>
                      <a:lnTo>
                        <a:pt x="364" y="0"/>
                      </a:lnTo>
                      <a:lnTo>
                        <a:pt x="1456" y="0"/>
                      </a:lnTo>
                      <a:lnTo>
                        <a:pt x="1456" y="5374"/>
                      </a:lnTo>
                      <a:lnTo>
                        <a:pt x="1093" y="5728"/>
                      </a:lnTo>
                      <a:lnTo>
                        <a:pt x="0" y="5728"/>
                      </a:lnTo>
                    </a:path>
                  </a:pathLst>
                </a:custGeom>
                <a:solidFill>
                  <a:srgbClr val="A3F25F"/>
                </a:solidFill>
                <a:ln w="12600">
                  <a:solidFill>
                    <a:srgbClr val="000000"/>
                  </a:solidFill>
                  <a:round/>
                  <a:headEnd/>
                  <a:tailEnd/>
                </a:ln>
              </p:spPr>
              <p:txBody>
                <a:bodyPr wrap="none" anchor="ctr"/>
                <a:lstStyle/>
                <a:p>
                  <a:endParaRPr lang="en-US"/>
                </a:p>
              </p:txBody>
            </p:sp>
            <p:sp>
              <p:nvSpPr>
                <p:cNvPr id="17473" name="AutoShape 40"/>
                <p:cNvSpPr>
                  <a:spLocks noChangeArrowheads="1"/>
                </p:cNvSpPr>
                <p:nvPr/>
              </p:nvSpPr>
              <p:spPr bwMode="auto">
                <a:xfrm>
                  <a:off x="1333" y="1888"/>
                  <a:ext cx="314" cy="77"/>
                </a:xfrm>
                <a:custGeom>
                  <a:avLst/>
                  <a:gdLst>
                    <a:gd name="T0" fmla="*/ 0 w 1457"/>
                    <a:gd name="T1" fmla="*/ 0 h 354"/>
                    <a:gd name="T2" fmla="*/ 0 w 1457"/>
                    <a:gd name="T3" fmla="*/ 0 h 354"/>
                    <a:gd name="T4" fmla="*/ 0 w 1457"/>
                    <a:gd name="T5" fmla="*/ 0 h 354"/>
                    <a:gd name="T6" fmla="*/ 0 w 1457"/>
                    <a:gd name="T7" fmla="*/ 0 h 354"/>
                    <a:gd name="T8" fmla="*/ 0 w 1457"/>
                    <a:gd name="T9" fmla="*/ 0 h 354"/>
                    <a:gd name="T10" fmla="*/ 0 60000 65536"/>
                    <a:gd name="T11" fmla="*/ 0 60000 65536"/>
                    <a:gd name="T12" fmla="*/ 0 60000 65536"/>
                    <a:gd name="T13" fmla="*/ 0 60000 65536"/>
                    <a:gd name="T14" fmla="*/ 0 60000 65536"/>
                    <a:gd name="T15" fmla="*/ 0 w 1457"/>
                    <a:gd name="T16" fmla="*/ 0 h 354"/>
                    <a:gd name="T17" fmla="*/ 1457 w 1457"/>
                    <a:gd name="T18" fmla="*/ 354 h 354"/>
                  </a:gdLst>
                  <a:ahLst/>
                  <a:cxnLst>
                    <a:cxn ang="T10">
                      <a:pos x="T0" y="T1"/>
                    </a:cxn>
                    <a:cxn ang="T11">
                      <a:pos x="T2" y="T3"/>
                    </a:cxn>
                    <a:cxn ang="T12">
                      <a:pos x="T4" y="T5"/>
                    </a:cxn>
                    <a:cxn ang="T13">
                      <a:pos x="T6" y="T7"/>
                    </a:cxn>
                    <a:cxn ang="T14">
                      <a:pos x="T8" y="T9"/>
                    </a:cxn>
                  </a:cxnLst>
                  <a:rect l="T15" t="T16" r="T17" b="T18"/>
                  <a:pathLst>
                    <a:path w="1457" h="354">
                      <a:moveTo>
                        <a:pt x="0" y="353"/>
                      </a:moveTo>
                      <a:lnTo>
                        <a:pt x="364" y="0"/>
                      </a:lnTo>
                      <a:lnTo>
                        <a:pt x="1456" y="0"/>
                      </a:lnTo>
                      <a:lnTo>
                        <a:pt x="1093" y="353"/>
                      </a:lnTo>
                      <a:lnTo>
                        <a:pt x="0" y="353"/>
                      </a:lnTo>
                    </a:path>
                  </a:pathLst>
                </a:custGeom>
                <a:solidFill>
                  <a:srgbClr val="B2FF67"/>
                </a:solidFill>
                <a:ln w="12600">
                  <a:solidFill>
                    <a:srgbClr val="000000"/>
                  </a:solidFill>
                  <a:round/>
                  <a:headEnd/>
                  <a:tailEnd/>
                </a:ln>
              </p:spPr>
              <p:txBody>
                <a:bodyPr wrap="none" anchor="ctr"/>
                <a:lstStyle/>
                <a:p>
                  <a:endParaRPr lang="en-US"/>
                </a:p>
              </p:txBody>
            </p:sp>
            <p:sp>
              <p:nvSpPr>
                <p:cNvPr id="17474" name="AutoShape 41"/>
                <p:cNvSpPr>
                  <a:spLocks noChangeArrowheads="1"/>
                </p:cNvSpPr>
                <p:nvPr/>
              </p:nvSpPr>
              <p:spPr bwMode="auto">
                <a:xfrm>
                  <a:off x="1568" y="1888"/>
                  <a:ext cx="79" cy="1242"/>
                </a:xfrm>
                <a:custGeom>
                  <a:avLst/>
                  <a:gdLst>
                    <a:gd name="T0" fmla="*/ 0 w 364"/>
                    <a:gd name="T1" fmla="*/ 0 h 5729"/>
                    <a:gd name="T2" fmla="*/ 0 w 364"/>
                    <a:gd name="T3" fmla="*/ 0 h 5729"/>
                    <a:gd name="T4" fmla="*/ 0 w 364"/>
                    <a:gd name="T5" fmla="*/ 0 h 5729"/>
                    <a:gd name="T6" fmla="*/ 0 w 364"/>
                    <a:gd name="T7" fmla="*/ 0 h 5729"/>
                    <a:gd name="T8" fmla="*/ 0 w 364"/>
                    <a:gd name="T9" fmla="*/ 0 h 5729"/>
                    <a:gd name="T10" fmla="*/ 0 60000 65536"/>
                    <a:gd name="T11" fmla="*/ 0 60000 65536"/>
                    <a:gd name="T12" fmla="*/ 0 60000 65536"/>
                    <a:gd name="T13" fmla="*/ 0 60000 65536"/>
                    <a:gd name="T14" fmla="*/ 0 60000 65536"/>
                    <a:gd name="T15" fmla="*/ 0 w 364"/>
                    <a:gd name="T16" fmla="*/ 0 h 5729"/>
                    <a:gd name="T17" fmla="*/ 364 w 364"/>
                    <a:gd name="T18" fmla="*/ 5729 h 5729"/>
                  </a:gdLst>
                  <a:ahLst/>
                  <a:cxnLst>
                    <a:cxn ang="T10">
                      <a:pos x="T0" y="T1"/>
                    </a:cxn>
                    <a:cxn ang="T11">
                      <a:pos x="T2" y="T3"/>
                    </a:cxn>
                    <a:cxn ang="T12">
                      <a:pos x="T4" y="T5"/>
                    </a:cxn>
                    <a:cxn ang="T13">
                      <a:pos x="T6" y="T7"/>
                    </a:cxn>
                    <a:cxn ang="T14">
                      <a:pos x="T8" y="T9"/>
                    </a:cxn>
                  </a:cxnLst>
                  <a:rect l="T15" t="T16" r="T17" b="T18"/>
                  <a:pathLst>
                    <a:path w="364" h="5729">
                      <a:moveTo>
                        <a:pt x="0" y="5728"/>
                      </a:moveTo>
                      <a:lnTo>
                        <a:pt x="0" y="353"/>
                      </a:lnTo>
                      <a:lnTo>
                        <a:pt x="363" y="0"/>
                      </a:lnTo>
                      <a:lnTo>
                        <a:pt x="363" y="5374"/>
                      </a:lnTo>
                      <a:lnTo>
                        <a:pt x="0" y="5728"/>
                      </a:lnTo>
                    </a:path>
                  </a:pathLst>
                </a:custGeom>
                <a:solidFill>
                  <a:srgbClr val="8CCF51"/>
                </a:solidFill>
                <a:ln w="12600">
                  <a:solidFill>
                    <a:srgbClr val="000000"/>
                  </a:solidFill>
                  <a:round/>
                  <a:headEnd/>
                  <a:tailEnd/>
                </a:ln>
              </p:spPr>
              <p:txBody>
                <a:bodyPr wrap="none" anchor="ctr"/>
                <a:lstStyle/>
                <a:p>
                  <a:endParaRPr lang="en-US"/>
                </a:p>
              </p:txBody>
            </p:sp>
          </p:grpSp>
          <p:grpSp>
            <p:nvGrpSpPr>
              <p:cNvPr id="17468" name="Group 42"/>
              <p:cNvGrpSpPr>
                <a:grpSpLocks/>
              </p:cNvGrpSpPr>
              <p:nvPr/>
            </p:nvGrpSpPr>
            <p:grpSpPr bwMode="auto">
              <a:xfrm>
                <a:off x="1575" y="1888"/>
                <a:ext cx="314" cy="1241"/>
                <a:chOff x="1575" y="1888"/>
                <a:chExt cx="314" cy="1241"/>
              </a:xfrm>
            </p:grpSpPr>
            <p:sp>
              <p:nvSpPr>
                <p:cNvPr id="17469" name="AutoShape 43"/>
                <p:cNvSpPr>
                  <a:spLocks noChangeArrowheads="1"/>
                </p:cNvSpPr>
                <p:nvPr/>
              </p:nvSpPr>
              <p:spPr bwMode="auto">
                <a:xfrm>
                  <a:off x="1575" y="1888"/>
                  <a:ext cx="315" cy="1242"/>
                </a:xfrm>
                <a:custGeom>
                  <a:avLst/>
                  <a:gdLst>
                    <a:gd name="T0" fmla="*/ 0 w 1458"/>
                    <a:gd name="T1" fmla="*/ 0 h 5729"/>
                    <a:gd name="T2" fmla="*/ 0 w 1458"/>
                    <a:gd name="T3" fmla="*/ 0 h 5729"/>
                    <a:gd name="T4" fmla="*/ 0 w 1458"/>
                    <a:gd name="T5" fmla="*/ 0 h 5729"/>
                    <a:gd name="T6" fmla="*/ 0 w 1458"/>
                    <a:gd name="T7" fmla="*/ 0 h 5729"/>
                    <a:gd name="T8" fmla="*/ 0 w 1458"/>
                    <a:gd name="T9" fmla="*/ 0 h 5729"/>
                    <a:gd name="T10" fmla="*/ 0 w 1458"/>
                    <a:gd name="T11" fmla="*/ 0 h 5729"/>
                    <a:gd name="T12" fmla="*/ 0 w 1458"/>
                    <a:gd name="T13" fmla="*/ 0 h 5729"/>
                    <a:gd name="T14" fmla="*/ 0 60000 65536"/>
                    <a:gd name="T15" fmla="*/ 0 60000 65536"/>
                    <a:gd name="T16" fmla="*/ 0 60000 65536"/>
                    <a:gd name="T17" fmla="*/ 0 60000 65536"/>
                    <a:gd name="T18" fmla="*/ 0 60000 65536"/>
                    <a:gd name="T19" fmla="*/ 0 60000 65536"/>
                    <a:gd name="T20" fmla="*/ 0 60000 65536"/>
                    <a:gd name="T21" fmla="*/ 0 w 1458"/>
                    <a:gd name="T22" fmla="*/ 0 h 5729"/>
                    <a:gd name="T23" fmla="*/ 1458 w 1458"/>
                    <a:gd name="T24" fmla="*/ 5729 h 57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8" h="5729">
                      <a:moveTo>
                        <a:pt x="0" y="5728"/>
                      </a:moveTo>
                      <a:lnTo>
                        <a:pt x="0" y="353"/>
                      </a:lnTo>
                      <a:lnTo>
                        <a:pt x="364" y="0"/>
                      </a:lnTo>
                      <a:lnTo>
                        <a:pt x="1457" y="0"/>
                      </a:lnTo>
                      <a:lnTo>
                        <a:pt x="1457" y="5374"/>
                      </a:lnTo>
                      <a:lnTo>
                        <a:pt x="1093" y="5728"/>
                      </a:lnTo>
                      <a:lnTo>
                        <a:pt x="0" y="5728"/>
                      </a:lnTo>
                    </a:path>
                  </a:pathLst>
                </a:custGeom>
                <a:solidFill>
                  <a:srgbClr val="A3F25F"/>
                </a:solidFill>
                <a:ln w="12600">
                  <a:solidFill>
                    <a:srgbClr val="000000"/>
                  </a:solidFill>
                  <a:round/>
                  <a:headEnd/>
                  <a:tailEnd/>
                </a:ln>
              </p:spPr>
              <p:txBody>
                <a:bodyPr wrap="none" anchor="ctr"/>
                <a:lstStyle/>
                <a:p>
                  <a:endParaRPr lang="en-US"/>
                </a:p>
              </p:txBody>
            </p:sp>
            <p:sp>
              <p:nvSpPr>
                <p:cNvPr id="17470" name="AutoShape 44"/>
                <p:cNvSpPr>
                  <a:spLocks noChangeArrowheads="1"/>
                </p:cNvSpPr>
                <p:nvPr/>
              </p:nvSpPr>
              <p:spPr bwMode="auto">
                <a:xfrm>
                  <a:off x="1575" y="1888"/>
                  <a:ext cx="315" cy="77"/>
                </a:xfrm>
                <a:custGeom>
                  <a:avLst/>
                  <a:gdLst>
                    <a:gd name="T0" fmla="*/ 0 w 1458"/>
                    <a:gd name="T1" fmla="*/ 0 h 354"/>
                    <a:gd name="T2" fmla="*/ 0 w 1458"/>
                    <a:gd name="T3" fmla="*/ 0 h 354"/>
                    <a:gd name="T4" fmla="*/ 0 w 1458"/>
                    <a:gd name="T5" fmla="*/ 0 h 354"/>
                    <a:gd name="T6" fmla="*/ 0 w 1458"/>
                    <a:gd name="T7" fmla="*/ 0 h 354"/>
                    <a:gd name="T8" fmla="*/ 0 w 1458"/>
                    <a:gd name="T9" fmla="*/ 0 h 354"/>
                    <a:gd name="T10" fmla="*/ 0 60000 65536"/>
                    <a:gd name="T11" fmla="*/ 0 60000 65536"/>
                    <a:gd name="T12" fmla="*/ 0 60000 65536"/>
                    <a:gd name="T13" fmla="*/ 0 60000 65536"/>
                    <a:gd name="T14" fmla="*/ 0 60000 65536"/>
                    <a:gd name="T15" fmla="*/ 0 w 1458"/>
                    <a:gd name="T16" fmla="*/ 0 h 354"/>
                    <a:gd name="T17" fmla="*/ 1458 w 1458"/>
                    <a:gd name="T18" fmla="*/ 354 h 354"/>
                  </a:gdLst>
                  <a:ahLst/>
                  <a:cxnLst>
                    <a:cxn ang="T10">
                      <a:pos x="T0" y="T1"/>
                    </a:cxn>
                    <a:cxn ang="T11">
                      <a:pos x="T2" y="T3"/>
                    </a:cxn>
                    <a:cxn ang="T12">
                      <a:pos x="T4" y="T5"/>
                    </a:cxn>
                    <a:cxn ang="T13">
                      <a:pos x="T6" y="T7"/>
                    </a:cxn>
                    <a:cxn ang="T14">
                      <a:pos x="T8" y="T9"/>
                    </a:cxn>
                  </a:cxnLst>
                  <a:rect l="T15" t="T16" r="T17" b="T18"/>
                  <a:pathLst>
                    <a:path w="1458" h="354">
                      <a:moveTo>
                        <a:pt x="0" y="353"/>
                      </a:moveTo>
                      <a:lnTo>
                        <a:pt x="364" y="0"/>
                      </a:lnTo>
                      <a:lnTo>
                        <a:pt x="1457" y="0"/>
                      </a:lnTo>
                      <a:lnTo>
                        <a:pt x="1093" y="353"/>
                      </a:lnTo>
                      <a:lnTo>
                        <a:pt x="0" y="353"/>
                      </a:lnTo>
                    </a:path>
                  </a:pathLst>
                </a:custGeom>
                <a:solidFill>
                  <a:srgbClr val="B2FF67"/>
                </a:solidFill>
                <a:ln w="12600">
                  <a:solidFill>
                    <a:srgbClr val="000000"/>
                  </a:solidFill>
                  <a:round/>
                  <a:headEnd/>
                  <a:tailEnd/>
                </a:ln>
              </p:spPr>
              <p:txBody>
                <a:bodyPr wrap="none" anchor="ctr"/>
                <a:lstStyle/>
                <a:p>
                  <a:endParaRPr lang="en-US"/>
                </a:p>
              </p:txBody>
            </p:sp>
            <p:sp>
              <p:nvSpPr>
                <p:cNvPr id="17471" name="AutoShape 45"/>
                <p:cNvSpPr>
                  <a:spLocks noChangeArrowheads="1"/>
                </p:cNvSpPr>
                <p:nvPr/>
              </p:nvSpPr>
              <p:spPr bwMode="auto">
                <a:xfrm>
                  <a:off x="1810" y="1888"/>
                  <a:ext cx="78" cy="1242"/>
                </a:xfrm>
                <a:custGeom>
                  <a:avLst/>
                  <a:gdLst>
                    <a:gd name="T0" fmla="*/ 0 w 365"/>
                    <a:gd name="T1" fmla="*/ 0 h 5729"/>
                    <a:gd name="T2" fmla="*/ 0 w 365"/>
                    <a:gd name="T3" fmla="*/ 0 h 5729"/>
                    <a:gd name="T4" fmla="*/ 0 w 365"/>
                    <a:gd name="T5" fmla="*/ 0 h 5729"/>
                    <a:gd name="T6" fmla="*/ 0 w 365"/>
                    <a:gd name="T7" fmla="*/ 0 h 5729"/>
                    <a:gd name="T8" fmla="*/ 0 w 365"/>
                    <a:gd name="T9" fmla="*/ 0 h 5729"/>
                    <a:gd name="T10" fmla="*/ 0 60000 65536"/>
                    <a:gd name="T11" fmla="*/ 0 60000 65536"/>
                    <a:gd name="T12" fmla="*/ 0 60000 65536"/>
                    <a:gd name="T13" fmla="*/ 0 60000 65536"/>
                    <a:gd name="T14" fmla="*/ 0 60000 65536"/>
                    <a:gd name="T15" fmla="*/ 0 w 365"/>
                    <a:gd name="T16" fmla="*/ 0 h 5729"/>
                    <a:gd name="T17" fmla="*/ 365 w 365"/>
                    <a:gd name="T18" fmla="*/ 5729 h 5729"/>
                  </a:gdLst>
                  <a:ahLst/>
                  <a:cxnLst>
                    <a:cxn ang="T10">
                      <a:pos x="T0" y="T1"/>
                    </a:cxn>
                    <a:cxn ang="T11">
                      <a:pos x="T2" y="T3"/>
                    </a:cxn>
                    <a:cxn ang="T12">
                      <a:pos x="T4" y="T5"/>
                    </a:cxn>
                    <a:cxn ang="T13">
                      <a:pos x="T6" y="T7"/>
                    </a:cxn>
                    <a:cxn ang="T14">
                      <a:pos x="T8" y="T9"/>
                    </a:cxn>
                  </a:cxnLst>
                  <a:rect l="T15" t="T16" r="T17" b="T18"/>
                  <a:pathLst>
                    <a:path w="365" h="5729">
                      <a:moveTo>
                        <a:pt x="0" y="5728"/>
                      </a:moveTo>
                      <a:lnTo>
                        <a:pt x="0" y="353"/>
                      </a:lnTo>
                      <a:lnTo>
                        <a:pt x="364" y="0"/>
                      </a:lnTo>
                      <a:lnTo>
                        <a:pt x="364" y="5374"/>
                      </a:lnTo>
                      <a:lnTo>
                        <a:pt x="0" y="5728"/>
                      </a:lnTo>
                    </a:path>
                  </a:pathLst>
                </a:custGeom>
                <a:solidFill>
                  <a:srgbClr val="8CCF51"/>
                </a:solidFill>
                <a:ln w="12600">
                  <a:solidFill>
                    <a:srgbClr val="000000"/>
                  </a:solidFill>
                  <a:round/>
                  <a:headEnd/>
                  <a:tailEnd/>
                </a:ln>
              </p:spPr>
              <p:txBody>
                <a:bodyPr wrap="none" anchor="ctr"/>
                <a:lstStyle/>
                <a:p>
                  <a:endParaRPr lang="en-US"/>
                </a:p>
              </p:txBody>
            </p:sp>
          </p:grpSp>
        </p:grpSp>
        <p:grpSp>
          <p:nvGrpSpPr>
            <p:cNvPr id="17418" name="Group 46"/>
            <p:cNvGrpSpPr>
              <a:grpSpLocks/>
            </p:cNvGrpSpPr>
            <p:nvPr/>
          </p:nvGrpSpPr>
          <p:grpSpPr bwMode="auto">
            <a:xfrm>
              <a:off x="381" y="1563"/>
              <a:ext cx="1492" cy="325"/>
              <a:chOff x="381" y="1563"/>
              <a:chExt cx="1492" cy="325"/>
            </a:xfrm>
          </p:grpSpPr>
          <p:sp>
            <p:nvSpPr>
              <p:cNvPr id="17460" name="AutoShape 47"/>
              <p:cNvSpPr>
                <a:spLocks noChangeArrowheads="1"/>
              </p:cNvSpPr>
              <p:nvPr/>
            </p:nvSpPr>
            <p:spPr bwMode="auto">
              <a:xfrm>
                <a:off x="381" y="1563"/>
                <a:ext cx="1493" cy="326"/>
              </a:xfrm>
              <a:custGeom>
                <a:avLst/>
                <a:gdLst>
                  <a:gd name="T0" fmla="*/ 0 w 6889"/>
                  <a:gd name="T1" fmla="*/ 0 h 1506"/>
                  <a:gd name="T2" fmla="*/ 0 w 6889"/>
                  <a:gd name="T3" fmla="*/ 0 h 1506"/>
                  <a:gd name="T4" fmla="*/ 0 w 6889"/>
                  <a:gd name="T5" fmla="*/ 0 h 1506"/>
                  <a:gd name="T6" fmla="*/ 0 w 6889"/>
                  <a:gd name="T7" fmla="*/ 0 h 1506"/>
                  <a:gd name="T8" fmla="*/ 0 w 6889"/>
                  <a:gd name="T9" fmla="*/ 0 h 1506"/>
                  <a:gd name="T10" fmla="*/ 0 w 6889"/>
                  <a:gd name="T11" fmla="*/ 0 h 1506"/>
                  <a:gd name="T12" fmla="*/ 0 w 6889"/>
                  <a:gd name="T13" fmla="*/ 0 h 1506"/>
                  <a:gd name="T14" fmla="*/ 0 60000 65536"/>
                  <a:gd name="T15" fmla="*/ 0 60000 65536"/>
                  <a:gd name="T16" fmla="*/ 0 60000 65536"/>
                  <a:gd name="T17" fmla="*/ 0 60000 65536"/>
                  <a:gd name="T18" fmla="*/ 0 60000 65536"/>
                  <a:gd name="T19" fmla="*/ 0 60000 65536"/>
                  <a:gd name="T20" fmla="*/ 0 60000 65536"/>
                  <a:gd name="T21" fmla="*/ 0 w 6889"/>
                  <a:gd name="T22" fmla="*/ 0 h 1506"/>
                  <a:gd name="T23" fmla="*/ 6889 w 6889"/>
                  <a:gd name="T24" fmla="*/ 1506 h 15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89" h="1506">
                    <a:moveTo>
                      <a:pt x="0" y="1505"/>
                    </a:moveTo>
                    <a:lnTo>
                      <a:pt x="0" y="375"/>
                    </a:lnTo>
                    <a:lnTo>
                      <a:pt x="387" y="0"/>
                    </a:lnTo>
                    <a:lnTo>
                      <a:pt x="6888" y="0"/>
                    </a:lnTo>
                    <a:lnTo>
                      <a:pt x="6888" y="1129"/>
                    </a:lnTo>
                    <a:lnTo>
                      <a:pt x="6501" y="1505"/>
                    </a:lnTo>
                    <a:lnTo>
                      <a:pt x="0" y="1505"/>
                    </a:lnTo>
                  </a:path>
                </a:pathLst>
              </a:custGeom>
              <a:solidFill>
                <a:srgbClr val="8CF4EA"/>
              </a:solidFill>
              <a:ln w="12600">
                <a:solidFill>
                  <a:srgbClr val="000000"/>
                </a:solidFill>
                <a:round/>
                <a:headEnd/>
                <a:tailEnd/>
              </a:ln>
            </p:spPr>
            <p:txBody>
              <a:bodyPr wrap="none" anchor="ctr"/>
              <a:lstStyle/>
              <a:p>
                <a:endParaRPr lang="en-US"/>
              </a:p>
            </p:txBody>
          </p:sp>
          <p:sp>
            <p:nvSpPr>
              <p:cNvPr id="17461" name="AutoShape 48"/>
              <p:cNvSpPr>
                <a:spLocks noChangeArrowheads="1"/>
              </p:cNvSpPr>
              <p:nvPr/>
            </p:nvSpPr>
            <p:spPr bwMode="auto">
              <a:xfrm>
                <a:off x="381" y="1563"/>
                <a:ext cx="1493" cy="81"/>
              </a:xfrm>
              <a:custGeom>
                <a:avLst/>
                <a:gdLst>
                  <a:gd name="T0" fmla="*/ 0 w 6889"/>
                  <a:gd name="T1" fmla="*/ 0 h 376"/>
                  <a:gd name="T2" fmla="*/ 0 w 6889"/>
                  <a:gd name="T3" fmla="*/ 0 h 376"/>
                  <a:gd name="T4" fmla="*/ 0 w 6889"/>
                  <a:gd name="T5" fmla="*/ 0 h 376"/>
                  <a:gd name="T6" fmla="*/ 0 w 6889"/>
                  <a:gd name="T7" fmla="*/ 0 h 376"/>
                  <a:gd name="T8" fmla="*/ 0 w 6889"/>
                  <a:gd name="T9" fmla="*/ 0 h 376"/>
                  <a:gd name="T10" fmla="*/ 0 60000 65536"/>
                  <a:gd name="T11" fmla="*/ 0 60000 65536"/>
                  <a:gd name="T12" fmla="*/ 0 60000 65536"/>
                  <a:gd name="T13" fmla="*/ 0 60000 65536"/>
                  <a:gd name="T14" fmla="*/ 0 60000 65536"/>
                  <a:gd name="T15" fmla="*/ 0 w 6889"/>
                  <a:gd name="T16" fmla="*/ 0 h 376"/>
                  <a:gd name="T17" fmla="*/ 6889 w 6889"/>
                  <a:gd name="T18" fmla="*/ 376 h 376"/>
                </a:gdLst>
                <a:ahLst/>
                <a:cxnLst>
                  <a:cxn ang="T10">
                    <a:pos x="T0" y="T1"/>
                  </a:cxn>
                  <a:cxn ang="T11">
                    <a:pos x="T2" y="T3"/>
                  </a:cxn>
                  <a:cxn ang="T12">
                    <a:pos x="T4" y="T5"/>
                  </a:cxn>
                  <a:cxn ang="T13">
                    <a:pos x="T6" y="T7"/>
                  </a:cxn>
                  <a:cxn ang="T14">
                    <a:pos x="T8" y="T9"/>
                  </a:cxn>
                </a:cxnLst>
                <a:rect l="T15" t="T16" r="T17" b="T18"/>
                <a:pathLst>
                  <a:path w="6889" h="376">
                    <a:moveTo>
                      <a:pt x="0" y="375"/>
                    </a:moveTo>
                    <a:lnTo>
                      <a:pt x="387" y="0"/>
                    </a:lnTo>
                    <a:lnTo>
                      <a:pt x="6888" y="0"/>
                    </a:lnTo>
                    <a:lnTo>
                      <a:pt x="6501" y="375"/>
                    </a:lnTo>
                    <a:lnTo>
                      <a:pt x="0" y="375"/>
                    </a:lnTo>
                  </a:path>
                </a:pathLst>
              </a:custGeom>
              <a:solidFill>
                <a:srgbClr val="99FFFF"/>
              </a:solidFill>
              <a:ln w="12600">
                <a:solidFill>
                  <a:srgbClr val="000000"/>
                </a:solidFill>
                <a:round/>
                <a:headEnd/>
                <a:tailEnd/>
              </a:ln>
            </p:spPr>
            <p:txBody>
              <a:bodyPr wrap="none" anchor="ctr"/>
              <a:lstStyle/>
              <a:p>
                <a:endParaRPr lang="en-US"/>
              </a:p>
            </p:txBody>
          </p:sp>
          <p:sp>
            <p:nvSpPr>
              <p:cNvPr id="17462" name="AutoShape 49"/>
              <p:cNvSpPr>
                <a:spLocks noChangeArrowheads="1"/>
              </p:cNvSpPr>
              <p:nvPr/>
            </p:nvSpPr>
            <p:spPr bwMode="auto">
              <a:xfrm>
                <a:off x="1790" y="1563"/>
                <a:ext cx="84" cy="326"/>
              </a:xfrm>
              <a:custGeom>
                <a:avLst/>
                <a:gdLst>
                  <a:gd name="T0" fmla="*/ 0 w 388"/>
                  <a:gd name="T1" fmla="*/ 0 h 1506"/>
                  <a:gd name="T2" fmla="*/ 0 w 388"/>
                  <a:gd name="T3" fmla="*/ 0 h 1506"/>
                  <a:gd name="T4" fmla="*/ 0 w 388"/>
                  <a:gd name="T5" fmla="*/ 0 h 1506"/>
                  <a:gd name="T6" fmla="*/ 0 w 388"/>
                  <a:gd name="T7" fmla="*/ 0 h 1506"/>
                  <a:gd name="T8" fmla="*/ 0 w 388"/>
                  <a:gd name="T9" fmla="*/ 0 h 1506"/>
                  <a:gd name="T10" fmla="*/ 0 60000 65536"/>
                  <a:gd name="T11" fmla="*/ 0 60000 65536"/>
                  <a:gd name="T12" fmla="*/ 0 60000 65536"/>
                  <a:gd name="T13" fmla="*/ 0 60000 65536"/>
                  <a:gd name="T14" fmla="*/ 0 60000 65536"/>
                  <a:gd name="T15" fmla="*/ 0 w 388"/>
                  <a:gd name="T16" fmla="*/ 0 h 1506"/>
                  <a:gd name="T17" fmla="*/ 388 w 388"/>
                  <a:gd name="T18" fmla="*/ 1506 h 1506"/>
                </a:gdLst>
                <a:ahLst/>
                <a:cxnLst>
                  <a:cxn ang="T10">
                    <a:pos x="T0" y="T1"/>
                  </a:cxn>
                  <a:cxn ang="T11">
                    <a:pos x="T2" y="T3"/>
                  </a:cxn>
                  <a:cxn ang="T12">
                    <a:pos x="T4" y="T5"/>
                  </a:cxn>
                  <a:cxn ang="T13">
                    <a:pos x="T6" y="T7"/>
                  </a:cxn>
                  <a:cxn ang="T14">
                    <a:pos x="T8" y="T9"/>
                  </a:cxn>
                </a:cxnLst>
                <a:rect l="T15" t="T16" r="T17" b="T18"/>
                <a:pathLst>
                  <a:path w="388" h="1506">
                    <a:moveTo>
                      <a:pt x="0" y="1505"/>
                    </a:moveTo>
                    <a:lnTo>
                      <a:pt x="0" y="375"/>
                    </a:lnTo>
                    <a:lnTo>
                      <a:pt x="387" y="0"/>
                    </a:lnTo>
                    <a:lnTo>
                      <a:pt x="387" y="1129"/>
                    </a:lnTo>
                    <a:lnTo>
                      <a:pt x="0" y="1505"/>
                    </a:lnTo>
                  </a:path>
                </a:pathLst>
              </a:custGeom>
              <a:solidFill>
                <a:srgbClr val="78D1C9"/>
              </a:solidFill>
              <a:ln w="12600">
                <a:solidFill>
                  <a:srgbClr val="000000"/>
                </a:solidFill>
                <a:round/>
                <a:headEnd/>
                <a:tailEnd/>
              </a:ln>
            </p:spPr>
            <p:txBody>
              <a:bodyPr wrap="none" anchor="ctr"/>
              <a:lstStyle/>
              <a:p>
                <a:endParaRPr lang="en-US"/>
              </a:p>
            </p:txBody>
          </p:sp>
        </p:grpSp>
        <p:grpSp>
          <p:nvGrpSpPr>
            <p:cNvPr id="17419" name="Group 50"/>
            <p:cNvGrpSpPr>
              <a:grpSpLocks/>
            </p:cNvGrpSpPr>
            <p:nvPr/>
          </p:nvGrpSpPr>
          <p:grpSpPr bwMode="auto">
            <a:xfrm>
              <a:off x="381" y="1323"/>
              <a:ext cx="1492" cy="324"/>
              <a:chOff x="381" y="1323"/>
              <a:chExt cx="1492" cy="324"/>
            </a:xfrm>
          </p:grpSpPr>
          <p:sp>
            <p:nvSpPr>
              <p:cNvPr id="17457" name="AutoShape 51"/>
              <p:cNvSpPr>
                <a:spLocks noChangeArrowheads="1"/>
              </p:cNvSpPr>
              <p:nvPr/>
            </p:nvSpPr>
            <p:spPr bwMode="auto">
              <a:xfrm>
                <a:off x="381" y="1323"/>
                <a:ext cx="1493" cy="325"/>
              </a:xfrm>
              <a:custGeom>
                <a:avLst/>
                <a:gdLst>
                  <a:gd name="T0" fmla="*/ 0 w 6889"/>
                  <a:gd name="T1" fmla="*/ 0 h 1505"/>
                  <a:gd name="T2" fmla="*/ 0 w 6889"/>
                  <a:gd name="T3" fmla="*/ 0 h 1505"/>
                  <a:gd name="T4" fmla="*/ 0 w 6889"/>
                  <a:gd name="T5" fmla="*/ 0 h 1505"/>
                  <a:gd name="T6" fmla="*/ 0 w 6889"/>
                  <a:gd name="T7" fmla="*/ 0 h 1505"/>
                  <a:gd name="T8" fmla="*/ 0 w 6889"/>
                  <a:gd name="T9" fmla="*/ 0 h 1505"/>
                  <a:gd name="T10" fmla="*/ 0 w 6889"/>
                  <a:gd name="T11" fmla="*/ 0 h 1505"/>
                  <a:gd name="T12" fmla="*/ 0 w 6889"/>
                  <a:gd name="T13" fmla="*/ 0 h 1505"/>
                  <a:gd name="T14" fmla="*/ 0 60000 65536"/>
                  <a:gd name="T15" fmla="*/ 0 60000 65536"/>
                  <a:gd name="T16" fmla="*/ 0 60000 65536"/>
                  <a:gd name="T17" fmla="*/ 0 60000 65536"/>
                  <a:gd name="T18" fmla="*/ 0 60000 65536"/>
                  <a:gd name="T19" fmla="*/ 0 60000 65536"/>
                  <a:gd name="T20" fmla="*/ 0 60000 65536"/>
                  <a:gd name="T21" fmla="*/ 0 w 6889"/>
                  <a:gd name="T22" fmla="*/ 0 h 1505"/>
                  <a:gd name="T23" fmla="*/ 6889 w 6889"/>
                  <a:gd name="T24" fmla="*/ 1505 h 15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89" h="1505">
                    <a:moveTo>
                      <a:pt x="0" y="1504"/>
                    </a:moveTo>
                    <a:lnTo>
                      <a:pt x="0" y="375"/>
                    </a:lnTo>
                    <a:lnTo>
                      <a:pt x="387" y="0"/>
                    </a:lnTo>
                    <a:lnTo>
                      <a:pt x="6888" y="0"/>
                    </a:lnTo>
                    <a:lnTo>
                      <a:pt x="6888" y="1128"/>
                    </a:lnTo>
                    <a:lnTo>
                      <a:pt x="6501" y="1504"/>
                    </a:lnTo>
                    <a:lnTo>
                      <a:pt x="0" y="1504"/>
                    </a:lnTo>
                  </a:path>
                </a:pathLst>
              </a:custGeom>
              <a:solidFill>
                <a:srgbClr val="8CF4EA"/>
              </a:solidFill>
              <a:ln w="12600">
                <a:solidFill>
                  <a:srgbClr val="000000"/>
                </a:solidFill>
                <a:round/>
                <a:headEnd/>
                <a:tailEnd/>
              </a:ln>
            </p:spPr>
            <p:txBody>
              <a:bodyPr wrap="none" anchor="ctr"/>
              <a:lstStyle/>
              <a:p>
                <a:endParaRPr lang="en-US"/>
              </a:p>
            </p:txBody>
          </p:sp>
          <p:sp>
            <p:nvSpPr>
              <p:cNvPr id="17458" name="AutoShape 52"/>
              <p:cNvSpPr>
                <a:spLocks noChangeArrowheads="1"/>
              </p:cNvSpPr>
              <p:nvPr/>
            </p:nvSpPr>
            <p:spPr bwMode="auto">
              <a:xfrm>
                <a:off x="381" y="1323"/>
                <a:ext cx="1493" cy="81"/>
              </a:xfrm>
              <a:custGeom>
                <a:avLst/>
                <a:gdLst>
                  <a:gd name="T0" fmla="*/ 0 w 6889"/>
                  <a:gd name="T1" fmla="*/ 0 h 376"/>
                  <a:gd name="T2" fmla="*/ 0 w 6889"/>
                  <a:gd name="T3" fmla="*/ 0 h 376"/>
                  <a:gd name="T4" fmla="*/ 0 w 6889"/>
                  <a:gd name="T5" fmla="*/ 0 h 376"/>
                  <a:gd name="T6" fmla="*/ 0 w 6889"/>
                  <a:gd name="T7" fmla="*/ 0 h 376"/>
                  <a:gd name="T8" fmla="*/ 0 w 6889"/>
                  <a:gd name="T9" fmla="*/ 0 h 376"/>
                  <a:gd name="T10" fmla="*/ 0 60000 65536"/>
                  <a:gd name="T11" fmla="*/ 0 60000 65536"/>
                  <a:gd name="T12" fmla="*/ 0 60000 65536"/>
                  <a:gd name="T13" fmla="*/ 0 60000 65536"/>
                  <a:gd name="T14" fmla="*/ 0 60000 65536"/>
                  <a:gd name="T15" fmla="*/ 0 w 6889"/>
                  <a:gd name="T16" fmla="*/ 0 h 376"/>
                  <a:gd name="T17" fmla="*/ 6889 w 6889"/>
                  <a:gd name="T18" fmla="*/ 376 h 376"/>
                </a:gdLst>
                <a:ahLst/>
                <a:cxnLst>
                  <a:cxn ang="T10">
                    <a:pos x="T0" y="T1"/>
                  </a:cxn>
                  <a:cxn ang="T11">
                    <a:pos x="T2" y="T3"/>
                  </a:cxn>
                  <a:cxn ang="T12">
                    <a:pos x="T4" y="T5"/>
                  </a:cxn>
                  <a:cxn ang="T13">
                    <a:pos x="T6" y="T7"/>
                  </a:cxn>
                  <a:cxn ang="T14">
                    <a:pos x="T8" y="T9"/>
                  </a:cxn>
                </a:cxnLst>
                <a:rect l="T15" t="T16" r="T17" b="T18"/>
                <a:pathLst>
                  <a:path w="6889" h="376">
                    <a:moveTo>
                      <a:pt x="0" y="375"/>
                    </a:moveTo>
                    <a:lnTo>
                      <a:pt x="387" y="0"/>
                    </a:lnTo>
                    <a:lnTo>
                      <a:pt x="6888" y="0"/>
                    </a:lnTo>
                    <a:lnTo>
                      <a:pt x="6501" y="375"/>
                    </a:lnTo>
                    <a:lnTo>
                      <a:pt x="0" y="375"/>
                    </a:lnTo>
                  </a:path>
                </a:pathLst>
              </a:custGeom>
              <a:solidFill>
                <a:srgbClr val="99FFFF"/>
              </a:solidFill>
              <a:ln w="12600">
                <a:solidFill>
                  <a:srgbClr val="000000"/>
                </a:solidFill>
                <a:round/>
                <a:headEnd/>
                <a:tailEnd/>
              </a:ln>
            </p:spPr>
            <p:txBody>
              <a:bodyPr wrap="none" anchor="ctr"/>
              <a:lstStyle/>
              <a:p>
                <a:endParaRPr lang="en-US"/>
              </a:p>
            </p:txBody>
          </p:sp>
          <p:sp>
            <p:nvSpPr>
              <p:cNvPr id="17459" name="AutoShape 53"/>
              <p:cNvSpPr>
                <a:spLocks noChangeArrowheads="1"/>
              </p:cNvSpPr>
              <p:nvPr/>
            </p:nvSpPr>
            <p:spPr bwMode="auto">
              <a:xfrm>
                <a:off x="1790" y="1323"/>
                <a:ext cx="84" cy="325"/>
              </a:xfrm>
              <a:custGeom>
                <a:avLst/>
                <a:gdLst>
                  <a:gd name="T0" fmla="*/ 0 w 388"/>
                  <a:gd name="T1" fmla="*/ 0 h 1505"/>
                  <a:gd name="T2" fmla="*/ 0 w 388"/>
                  <a:gd name="T3" fmla="*/ 0 h 1505"/>
                  <a:gd name="T4" fmla="*/ 0 w 388"/>
                  <a:gd name="T5" fmla="*/ 0 h 1505"/>
                  <a:gd name="T6" fmla="*/ 0 w 388"/>
                  <a:gd name="T7" fmla="*/ 0 h 1505"/>
                  <a:gd name="T8" fmla="*/ 0 w 388"/>
                  <a:gd name="T9" fmla="*/ 0 h 1505"/>
                  <a:gd name="T10" fmla="*/ 0 60000 65536"/>
                  <a:gd name="T11" fmla="*/ 0 60000 65536"/>
                  <a:gd name="T12" fmla="*/ 0 60000 65536"/>
                  <a:gd name="T13" fmla="*/ 0 60000 65536"/>
                  <a:gd name="T14" fmla="*/ 0 60000 65536"/>
                  <a:gd name="T15" fmla="*/ 0 w 388"/>
                  <a:gd name="T16" fmla="*/ 0 h 1505"/>
                  <a:gd name="T17" fmla="*/ 388 w 388"/>
                  <a:gd name="T18" fmla="*/ 1505 h 1505"/>
                </a:gdLst>
                <a:ahLst/>
                <a:cxnLst>
                  <a:cxn ang="T10">
                    <a:pos x="T0" y="T1"/>
                  </a:cxn>
                  <a:cxn ang="T11">
                    <a:pos x="T2" y="T3"/>
                  </a:cxn>
                  <a:cxn ang="T12">
                    <a:pos x="T4" y="T5"/>
                  </a:cxn>
                  <a:cxn ang="T13">
                    <a:pos x="T6" y="T7"/>
                  </a:cxn>
                  <a:cxn ang="T14">
                    <a:pos x="T8" y="T9"/>
                  </a:cxn>
                </a:cxnLst>
                <a:rect l="T15" t="T16" r="T17" b="T18"/>
                <a:pathLst>
                  <a:path w="388" h="1505">
                    <a:moveTo>
                      <a:pt x="0" y="1504"/>
                    </a:moveTo>
                    <a:lnTo>
                      <a:pt x="0" y="375"/>
                    </a:lnTo>
                    <a:lnTo>
                      <a:pt x="387" y="0"/>
                    </a:lnTo>
                    <a:lnTo>
                      <a:pt x="387" y="1128"/>
                    </a:lnTo>
                    <a:lnTo>
                      <a:pt x="0" y="1504"/>
                    </a:lnTo>
                  </a:path>
                </a:pathLst>
              </a:custGeom>
              <a:solidFill>
                <a:srgbClr val="78D1C9"/>
              </a:solidFill>
              <a:ln w="12600">
                <a:solidFill>
                  <a:srgbClr val="000000"/>
                </a:solidFill>
                <a:round/>
                <a:headEnd/>
                <a:tailEnd/>
              </a:ln>
            </p:spPr>
            <p:txBody>
              <a:bodyPr wrap="none" anchor="ctr"/>
              <a:lstStyle/>
              <a:p>
                <a:endParaRPr lang="en-US"/>
              </a:p>
            </p:txBody>
          </p:sp>
        </p:grpSp>
        <p:grpSp>
          <p:nvGrpSpPr>
            <p:cNvPr id="17420" name="Group 54"/>
            <p:cNvGrpSpPr>
              <a:grpSpLocks/>
            </p:cNvGrpSpPr>
            <p:nvPr/>
          </p:nvGrpSpPr>
          <p:grpSpPr bwMode="auto">
            <a:xfrm>
              <a:off x="381" y="1094"/>
              <a:ext cx="1492" cy="325"/>
              <a:chOff x="381" y="1094"/>
              <a:chExt cx="1492" cy="325"/>
            </a:xfrm>
          </p:grpSpPr>
          <p:sp>
            <p:nvSpPr>
              <p:cNvPr id="17454" name="AutoShape 55"/>
              <p:cNvSpPr>
                <a:spLocks noChangeArrowheads="1"/>
              </p:cNvSpPr>
              <p:nvPr/>
            </p:nvSpPr>
            <p:spPr bwMode="auto">
              <a:xfrm>
                <a:off x="381" y="1094"/>
                <a:ext cx="1493" cy="326"/>
              </a:xfrm>
              <a:custGeom>
                <a:avLst/>
                <a:gdLst>
                  <a:gd name="T0" fmla="*/ 0 w 6889"/>
                  <a:gd name="T1" fmla="*/ 0 h 1506"/>
                  <a:gd name="T2" fmla="*/ 0 w 6889"/>
                  <a:gd name="T3" fmla="*/ 0 h 1506"/>
                  <a:gd name="T4" fmla="*/ 0 w 6889"/>
                  <a:gd name="T5" fmla="*/ 0 h 1506"/>
                  <a:gd name="T6" fmla="*/ 0 w 6889"/>
                  <a:gd name="T7" fmla="*/ 0 h 1506"/>
                  <a:gd name="T8" fmla="*/ 0 w 6889"/>
                  <a:gd name="T9" fmla="*/ 0 h 1506"/>
                  <a:gd name="T10" fmla="*/ 0 w 6889"/>
                  <a:gd name="T11" fmla="*/ 0 h 1506"/>
                  <a:gd name="T12" fmla="*/ 0 w 6889"/>
                  <a:gd name="T13" fmla="*/ 0 h 1506"/>
                  <a:gd name="T14" fmla="*/ 0 60000 65536"/>
                  <a:gd name="T15" fmla="*/ 0 60000 65536"/>
                  <a:gd name="T16" fmla="*/ 0 60000 65536"/>
                  <a:gd name="T17" fmla="*/ 0 60000 65536"/>
                  <a:gd name="T18" fmla="*/ 0 60000 65536"/>
                  <a:gd name="T19" fmla="*/ 0 60000 65536"/>
                  <a:gd name="T20" fmla="*/ 0 60000 65536"/>
                  <a:gd name="T21" fmla="*/ 0 w 6889"/>
                  <a:gd name="T22" fmla="*/ 0 h 1506"/>
                  <a:gd name="T23" fmla="*/ 6889 w 6889"/>
                  <a:gd name="T24" fmla="*/ 1506 h 15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89" h="1506">
                    <a:moveTo>
                      <a:pt x="0" y="1505"/>
                    </a:moveTo>
                    <a:lnTo>
                      <a:pt x="0" y="375"/>
                    </a:lnTo>
                    <a:lnTo>
                      <a:pt x="387" y="0"/>
                    </a:lnTo>
                    <a:lnTo>
                      <a:pt x="6888" y="0"/>
                    </a:lnTo>
                    <a:lnTo>
                      <a:pt x="6888" y="1129"/>
                    </a:lnTo>
                    <a:lnTo>
                      <a:pt x="6501" y="1505"/>
                    </a:lnTo>
                    <a:lnTo>
                      <a:pt x="0" y="1505"/>
                    </a:lnTo>
                  </a:path>
                </a:pathLst>
              </a:custGeom>
              <a:solidFill>
                <a:srgbClr val="8CF4EA"/>
              </a:solidFill>
              <a:ln w="12600">
                <a:solidFill>
                  <a:srgbClr val="000000"/>
                </a:solidFill>
                <a:round/>
                <a:headEnd/>
                <a:tailEnd/>
              </a:ln>
            </p:spPr>
            <p:txBody>
              <a:bodyPr wrap="none" anchor="ctr"/>
              <a:lstStyle/>
              <a:p>
                <a:endParaRPr lang="en-US"/>
              </a:p>
            </p:txBody>
          </p:sp>
          <p:sp>
            <p:nvSpPr>
              <p:cNvPr id="17455" name="AutoShape 56"/>
              <p:cNvSpPr>
                <a:spLocks noChangeArrowheads="1"/>
              </p:cNvSpPr>
              <p:nvPr/>
            </p:nvSpPr>
            <p:spPr bwMode="auto">
              <a:xfrm>
                <a:off x="381" y="1094"/>
                <a:ext cx="1493" cy="81"/>
              </a:xfrm>
              <a:custGeom>
                <a:avLst/>
                <a:gdLst>
                  <a:gd name="T0" fmla="*/ 0 w 6889"/>
                  <a:gd name="T1" fmla="*/ 0 h 376"/>
                  <a:gd name="T2" fmla="*/ 0 w 6889"/>
                  <a:gd name="T3" fmla="*/ 0 h 376"/>
                  <a:gd name="T4" fmla="*/ 0 w 6889"/>
                  <a:gd name="T5" fmla="*/ 0 h 376"/>
                  <a:gd name="T6" fmla="*/ 0 w 6889"/>
                  <a:gd name="T7" fmla="*/ 0 h 376"/>
                  <a:gd name="T8" fmla="*/ 0 w 6889"/>
                  <a:gd name="T9" fmla="*/ 0 h 376"/>
                  <a:gd name="T10" fmla="*/ 0 60000 65536"/>
                  <a:gd name="T11" fmla="*/ 0 60000 65536"/>
                  <a:gd name="T12" fmla="*/ 0 60000 65536"/>
                  <a:gd name="T13" fmla="*/ 0 60000 65536"/>
                  <a:gd name="T14" fmla="*/ 0 60000 65536"/>
                  <a:gd name="T15" fmla="*/ 0 w 6889"/>
                  <a:gd name="T16" fmla="*/ 0 h 376"/>
                  <a:gd name="T17" fmla="*/ 6889 w 6889"/>
                  <a:gd name="T18" fmla="*/ 376 h 376"/>
                </a:gdLst>
                <a:ahLst/>
                <a:cxnLst>
                  <a:cxn ang="T10">
                    <a:pos x="T0" y="T1"/>
                  </a:cxn>
                  <a:cxn ang="T11">
                    <a:pos x="T2" y="T3"/>
                  </a:cxn>
                  <a:cxn ang="T12">
                    <a:pos x="T4" y="T5"/>
                  </a:cxn>
                  <a:cxn ang="T13">
                    <a:pos x="T6" y="T7"/>
                  </a:cxn>
                  <a:cxn ang="T14">
                    <a:pos x="T8" y="T9"/>
                  </a:cxn>
                </a:cxnLst>
                <a:rect l="T15" t="T16" r="T17" b="T18"/>
                <a:pathLst>
                  <a:path w="6889" h="376">
                    <a:moveTo>
                      <a:pt x="0" y="375"/>
                    </a:moveTo>
                    <a:lnTo>
                      <a:pt x="387" y="0"/>
                    </a:lnTo>
                    <a:lnTo>
                      <a:pt x="6888" y="0"/>
                    </a:lnTo>
                    <a:lnTo>
                      <a:pt x="6501" y="375"/>
                    </a:lnTo>
                    <a:lnTo>
                      <a:pt x="0" y="375"/>
                    </a:lnTo>
                  </a:path>
                </a:pathLst>
              </a:custGeom>
              <a:solidFill>
                <a:srgbClr val="99FFFF"/>
              </a:solidFill>
              <a:ln w="12600">
                <a:solidFill>
                  <a:srgbClr val="000000"/>
                </a:solidFill>
                <a:round/>
                <a:headEnd/>
                <a:tailEnd/>
              </a:ln>
            </p:spPr>
            <p:txBody>
              <a:bodyPr wrap="none" anchor="ctr"/>
              <a:lstStyle/>
              <a:p>
                <a:endParaRPr lang="en-US"/>
              </a:p>
            </p:txBody>
          </p:sp>
          <p:sp>
            <p:nvSpPr>
              <p:cNvPr id="17456" name="AutoShape 57"/>
              <p:cNvSpPr>
                <a:spLocks noChangeArrowheads="1"/>
              </p:cNvSpPr>
              <p:nvPr/>
            </p:nvSpPr>
            <p:spPr bwMode="auto">
              <a:xfrm>
                <a:off x="1790" y="1094"/>
                <a:ext cx="84" cy="326"/>
              </a:xfrm>
              <a:custGeom>
                <a:avLst/>
                <a:gdLst>
                  <a:gd name="T0" fmla="*/ 0 w 388"/>
                  <a:gd name="T1" fmla="*/ 0 h 1506"/>
                  <a:gd name="T2" fmla="*/ 0 w 388"/>
                  <a:gd name="T3" fmla="*/ 0 h 1506"/>
                  <a:gd name="T4" fmla="*/ 0 w 388"/>
                  <a:gd name="T5" fmla="*/ 0 h 1506"/>
                  <a:gd name="T6" fmla="*/ 0 w 388"/>
                  <a:gd name="T7" fmla="*/ 0 h 1506"/>
                  <a:gd name="T8" fmla="*/ 0 w 388"/>
                  <a:gd name="T9" fmla="*/ 0 h 1506"/>
                  <a:gd name="T10" fmla="*/ 0 60000 65536"/>
                  <a:gd name="T11" fmla="*/ 0 60000 65536"/>
                  <a:gd name="T12" fmla="*/ 0 60000 65536"/>
                  <a:gd name="T13" fmla="*/ 0 60000 65536"/>
                  <a:gd name="T14" fmla="*/ 0 60000 65536"/>
                  <a:gd name="T15" fmla="*/ 0 w 388"/>
                  <a:gd name="T16" fmla="*/ 0 h 1506"/>
                  <a:gd name="T17" fmla="*/ 388 w 388"/>
                  <a:gd name="T18" fmla="*/ 1506 h 1506"/>
                </a:gdLst>
                <a:ahLst/>
                <a:cxnLst>
                  <a:cxn ang="T10">
                    <a:pos x="T0" y="T1"/>
                  </a:cxn>
                  <a:cxn ang="T11">
                    <a:pos x="T2" y="T3"/>
                  </a:cxn>
                  <a:cxn ang="T12">
                    <a:pos x="T4" y="T5"/>
                  </a:cxn>
                  <a:cxn ang="T13">
                    <a:pos x="T6" y="T7"/>
                  </a:cxn>
                  <a:cxn ang="T14">
                    <a:pos x="T8" y="T9"/>
                  </a:cxn>
                </a:cxnLst>
                <a:rect l="T15" t="T16" r="T17" b="T18"/>
                <a:pathLst>
                  <a:path w="388" h="1506">
                    <a:moveTo>
                      <a:pt x="0" y="1505"/>
                    </a:moveTo>
                    <a:lnTo>
                      <a:pt x="0" y="375"/>
                    </a:lnTo>
                    <a:lnTo>
                      <a:pt x="387" y="0"/>
                    </a:lnTo>
                    <a:lnTo>
                      <a:pt x="387" y="1129"/>
                    </a:lnTo>
                    <a:lnTo>
                      <a:pt x="0" y="1505"/>
                    </a:lnTo>
                  </a:path>
                </a:pathLst>
              </a:custGeom>
              <a:solidFill>
                <a:srgbClr val="78D1C9"/>
              </a:solidFill>
              <a:ln w="12600">
                <a:solidFill>
                  <a:srgbClr val="000000"/>
                </a:solidFill>
                <a:round/>
                <a:headEnd/>
                <a:tailEnd/>
              </a:ln>
            </p:spPr>
            <p:txBody>
              <a:bodyPr wrap="none" anchor="ctr"/>
              <a:lstStyle/>
              <a:p>
                <a:endParaRPr lang="en-US"/>
              </a:p>
            </p:txBody>
          </p:sp>
        </p:grpSp>
        <p:grpSp>
          <p:nvGrpSpPr>
            <p:cNvPr id="17421" name="Group 58"/>
            <p:cNvGrpSpPr>
              <a:grpSpLocks/>
            </p:cNvGrpSpPr>
            <p:nvPr/>
          </p:nvGrpSpPr>
          <p:grpSpPr bwMode="auto">
            <a:xfrm>
              <a:off x="381" y="854"/>
              <a:ext cx="1492" cy="325"/>
              <a:chOff x="381" y="854"/>
              <a:chExt cx="1492" cy="325"/>
            </a:xfrm>
          </p:grpSpPr>
          <p:sp>
            <p:nvSpPr>
              <p:cNvPr id="17451" name="AutoShape 59"/>
              <p:cNvSpPr>
                <a:spLocks noChangeArrowheads="1"/>
              </p:cNvSpPr>
              <p:nvPr/>
            </p:nvSpPr>
            <p:spPr bwMode="auto">
              <a:xfrm>
                <a:off x="381" y="854"/>
                <a:ext cx="1493" cy="326"/>
              </a:xfrm>
              <a:custGeom>
                <a:avLst/>
                <a:gdLst>
                  <a:gd name="T0" fmla="*/ 0 w 6889"/>
                  <a:gd name="T1" fmla="*/ 0 h 1506"/>
                  <a:gd name="T2" fmla="*/ 0 w 6889"/>
                  <a:gd name="T3" fmla="*/ 0 h 1506"/>
                  <a:gd name="T4" fmla="*/ 0 w 6889"/>
                  <a:gd name="T5" fmla="*/ 0 h 1506"/>
                  <a:gd name="T6" fmla="*/ 0 w 6889"/>
                  <a:gd name="T7" fmla="*/ 0 h 1506"/>
                  <a:gd name="T8" fmla="*/ 0 w 6889"/>
                  <a:gd name="T9" fmla="*/ 0 h 1506"/>
                  <a:gd name="T10" fmla="*/ 0 w 6889"/>
                  <a:gd name="T11" fmla="*/ 0 h 1506"/>
                  <a:gd name="T12" fmla="*/ 0 w 6889"/>
                  <a:gd name="T13" fmla="*/ 0 h 1506"/>
                  <a:gd name="T14" fmla="*/ 0 60000 65536"/>
                  <a:gd name="T15" fmla="*/ 0 60000 65536"/>
                  <a:gd name="T16" fmla="*/ 0 60000 65536"/>
                  <a:gd name="T17" fmla="*/ 0 60000 65536"/>
                  <a:gd name="T18" fmla="*/ 0 60000 65536"/>
                  <a:gd name="T19" fmla="*/ 0 60000 65536"/>
                  <a:gd name="T20" fmla="*/ 0 60000 65536"/>
                  <a:gd name="T21" fmla="*/ 0 w 6889"/>
                  <a:gd name="T22" fmla="*/ 0 h 1506"/>
                  <a:gd name="T23" fmla="*/ 6889 w 6889"/>
                  <a:gd name="T24" fmla="*/ 1506 h 15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89" h="1506">
                    <a:moveTo>
                      <a:pt x="0" y="1505"/>
                    </a:moveTo>
                    <a:lnTo>
                      <a:pt x="0" y="375"/>
                    </a:lnTo>
                    <a:lnTo>
                      <a:pt x="387" y="0"/>
                    </a:lnTo>
                    <a:lnTo>
                      <a:pt x="6888" y="0"/>
                    </a:lnTo>
                    <a:lnTo>
                      <a:pt x="6888" y="1129"/>
                    </a:lnTo>
                    <a:lnTo>
                      <a:pt x="6501" y="1505"/>
                    </a:lnTo>
                    <a:lnTo>
                      <a:pt x="0" y="1505"/>
                    </a:lnTo>
                  </a:path>
                </a:pathLst>
              </a:custGeom>
              <a:solidFill>
                <a:srgbClr val="8CF4EA"/>
              </a:solidFill>
              <a:ln w="12600">
                <a:solidFill>
                  <a:srgbClr val="000000"/>
                </a:solidFill>
                <a:round/>
                <a:headEnd/>
                <a:tailEnd/>
              </a:ln>
            </p:spPr>
            <p:txBody>
              <a:bodyPr wrap="none" anchor="ctr"/>
              <a:lstStyle/>
              <a:p>
                <a:endParaRPr lang="en-US"/>
              </a:p>
            </p:txBody>
          </p:sp>
          <p:sp>
            <p:nvSpPr>
              <p:cNvPr id="17452" name="AutoShape 60"/>
              <p:cNvSpPr>
                <a:spLocks noChangeArrowheads="1"/>
              </p:cNvSpPr>
              <p:nvPr/>
            </p:nvSpPr>
            <p:spPr bwMode="auto">
              <a:xfrm>
                <a:off x="381" y="854"/>
                <a:ext cx="1493" cy="81"/>
              </a:xfrm>
              <a:custGeom>
                <a:avLst/>
                <a:gdLst>
                  <a:gd name="T0" fmla="*/ 0 w 6889"/>
                  <a:gd name="T1" fmla="*/ 0 h 376"/>
                  <a:gd name="T2" fmla="*/ 0 w 6889"/>
                  <a:gd name="T3" fmla="*/ 0 h 376"/>
                  <a:gd name="T4" fmla="*/ 0 w 6889"/>
                  <a:gd name="T5" fmla="*/ 0 h 376"/>
                  <a:gd name="T6" fmla="*/ 0 w 6889"/>
                  <a:gd name="T7" fmla="*/ 0 h 376"/>
                  <a:gd name="T8" fmla="*/ 0 w 6889"/>
                  <a:gd name="T9" fmla="*/ 0 h 376"/>
                  <a:gd name="T10" fmla="*/ 0 60000 65536"/>
                  <a:gd name="T11" fmla="*/ 0 60000 65536"/>
                  <a:gd name="T12" fmla="*/ 0 60000 65536"/>
                  <a:gd name="T13" fmla="*/ 0 60000 65536"/>
                  <a:gd name="T14" fmla="*/ 0 60000 65536"/>
                  <a:gd name="T15" fmla="*/ 0 w 6889"/>
                  <a:gd name="T16" fmla="*/ 0 h 376"/>
                  <a:gd name="T17" fmla="*/ 6889 w 6889"/>
                  <a:gd name="T18" fmla="*/ 376 h 376"/>
                </a:gdLst>
                <a:ahLst/>
                <a:cxnLst>
                  <a:cxn ang="T10">
                    <a:pos x="T0" y="T1"/>
                  </a:cxn>
                  <a:cxn ang="T11">
                    <a:pos x="T2" y="T3"/>
                  </a:cxn>
                  <a:cxn ang="T12">
                    <a:pos x="T4" y="T5"/>
                  </a:cxn>
                  <a:cxn ang="T13">
                    <a:pos x="T6" y="T7"/>
                  </a:cxn>
                  <a:cxn ang="T14">
                    <a:pos x="T8" y="T9"/>
                  </a:cxn>
                </a:cxnLst>
                <a:rect l="T15" t="T16" r="T17" b="T18"/>
                <a:pathLst>
                  <a:path w="6889" h="376">
                    <a:moveTo>
                      <a:pt x="0" y="375"/>
                    </a:moveTo>
                    <a:lnTo>
                      <a:pt x="387" y="0"/>
                    </a:lnTo>
                    <a:lnTo>
                      <a:pt x="6888" y="0"/>
                    </a:lnTo>
                    <a:lnTo>
                      <a:pt x="6501" y="375"/>
                    </a:lnTo>
                    <a:lnTo>
                      <a:pt x="0" y="375"/>
                    </a:lnTo>
                  </a:path>
                </a:pathLst>
              </a:custGeom>
              <a:solidFill>
                <a:srgbClr val="99FFFF"/>
              </a:solidFill>
              <a:ln w="12600">
                <a:solidFill>
                  <a:srgbClr val="000000"/>
                </a:solidFill>
                <a:round/>
                <a:headEnd/>
                <a:tailEnd/>
              </a:ln>
            </p:spPr>
            <p:txBody>
              <a:bodyPr wrap="none" anchor="ctr"/>
              <a:lstStyle/>
              <a:p>
                <a:endParaRPr lang="en-US"/>
              </a:p>
            </p:txBody>
          </p:sp>
          <p:sp>
            <p:nvSpPr>
              <p:cNvPr id="17453" name="AutoShape 61"/>
              <p:cNvSpPr>
                <a:spLocks noChangeArrowheads="1"/>
              </p:cNvSpPr>
              <p:nvPr/>
            </p:nvSpPr>
            <p:spPr bwMode="auto">
              <a:xfrm>
                <a:off x="1790" y="854"/>
                <a:ext cx="84" cy="326"/>
              </a:xfrm>
              <a:custGeom>
                <a:avLst/>
                <a:gdLst>
                  <a:gd name="T0" fmla="*/ 0 w 388"/>
                  <a:gd name="T1" fmla="*/ 0 h 1506"/>
                  <a:gd name="T2" fmla="*/ 0 w 388"/>
                  <a:gd name="T3" fmla="*/ 0 h 1506"/>
                  <a:gd name="T4" fmla="*/ 0 w 388"/>
                  <a:gd name="T5" fmla="*/ 0 h 1506"/>
                  <a:gd name="T6" fmla="*/ 0 w 388"/>
                  <a:gd name="T7" fmla="*/ 0 h 1506"/>
                  <a:gd name="T8" fmla="*/ 0 w 388"/>
                  <a:gd name="T9" fmla="*/ 0 h 1506"/>
                  <a:gd name="T10" fmla="*/ 0 60000 65536"/>
                  <a:gd name="T11" fmla="*/ 0 60000 65536"/>
                  <a:gd name="T12" fmla="*/ 0 60000 65536"/>
                  <a:gd name="T13" fmla="*/ 0 60000 65536"/>
                  <a:gd name="T14" fmla="*/ 0 60000 65536"/>
                  <a:gd name="T15" fmla="*/ 0 w 388"/>
                  <a:gd name="T16" fmla="*/ 0 h 1506"/>
                  <a:gd name="T17" fmla="*/ 388 w 388"/>
                  <a:gd name="T18" fmla="*/ 1506 h 1506"/>
                </a:gdLst>
                <a:ahLst/>
                <a:cxnLst>
                  <a:cxn ang="T10">
                    <a:pos x="T0" y="T1"/>
                  </a:cxn>
                  <a:cxn ang="T11">
                    <a:pos x="T2" y="T3"/>
                  </a:cxn>
                  <a:cxn ang="T12">
                    <a:pos x="T4" y="T5"/>
                  </a:cxn>
                  <a:cxn ang="T13">
                    <a:pos x="T6" y="T7"/>
                  </a:cxn>
                  <a:cxn ang="T14">
                    <a:pos x="T8" y="T9"/>
                  </a:cxn>
                </a:cxnLst>
                <a:rect l="T15" t="T16" r="T17" b="T18"/>
                <a:pathLst>
                  <a:path w="388" h="1506">
                    <a:moveTo>
                      <a:pt x="0" y="1505"/>
                    </a:moveTo>
                    <a:lnTo>
                      <a:pt x="0" y="375"/>
                    </a:lnTo>
                    <a:lnTo>
                      <a:pt x="387" y="0"/>
                    </a:lnTo>
                    <a:lnTo>
                      <a:pt x="387" y="1129"/>
                    </a:lnTo>
                    <a:lnTo>
                      <a:pt x="0" y="1505"/>
                    </a:lnTo>
                  </a:path>
                </a:pathLst>
              </a:custGeom>
              <a:solidFill>
                <a:srgbClr val="78D1C9"/>
              </a:solidFill>
              <a:ln w="12600">
                <a:solidFill>
                  <a:srgbClr val="000000"/>
                </a:solidFill>
                <a:round/>
                <a:headEnd/>
                <a:tailEnd/>
              </a:ln>
            </p:spPr>
            <p:txBody>
              <a:bodyPr wrap="none" anchor="ctr"/>
              <a:lstStyle/>
              <a:p>
                <a:endParaRPr lang="en-US"/>
              </a:p>
            </p:txBody>
          </p:sp>
        </p:grpSp>
        <p:grpSp>
          <p:nvGrpSpPr>
            <p:cNvPr id="17422" name="Group 62"/>
            <p:cNvGrpSpPr>
              <a:grpSpLocks/>
            </p:cNvGrpSpPr>
            <p:nvPr/>
          </p:nvGrpSpPr>
          <p:grpSpPr bwMode="auto">
            <a:xfrm>
              <a:off x="382" y="1212"/>
              <a:ext cx="1607" cy="673"/>
              <a:chOff x="382" y="1212"/>
              <a:chExt cx="1607" cy="673"/>
            </a:xfrm>
          </p:grpSpPr>
          <p:sp>
            <p:nvSpPr>
              <p:cNvPr id="17448" name="Text Box 63"/>
              <p:cNvSpPr txBox="1">
                <a:spLocks noChangeArrowheads="1"/>
              </p:cNvSpPr>
              <p:nvPr/>
            </p:nvSpPr>
            <p:spPr bwMode="auto">
              <a:xfrm>
                <a:off x="382" y="1212"/>
                <a:ext cx="1607"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68472" rIns="90360" bIns="44280">
                <a:spAutoFit/>
              </a:bodyPr>
              <a:lstStyle>
                <a:lvl1pPr eaLnBrk="0" hangingPunct="0">
                  <a:tabLst>
                    <a:tab pos="723900" algn="l"/>
                    <a:tab pos="1447800" algn="l"/>
                    <a:tab pos="2171700" algn="l"/>
                  </a:tabLst>
                  <a:defRPr sz="2400">
                    <a:solidFill>
                      <a:schemeClr val="tx1"/>
                    </a:solidFill>
                    <a:latin typeface="Century Gothic" pitchFamily="34" charset="0"/>
                    <a:ea typeface="ＭＳ Ｐゴシック" pitchFamily="34" charset="-128"/>
                  </a:defRPr>
                </a:lvl1pPr>
                <a:lvl2pPr marL="742950" indent="-285750" eaLnBrk="0" hangingPunct="0">
                  <a:tabLst>
                    <a:tab pos="723900" algn="l"/>
                    <a:tab pos="1447800" algn="l"/>
                    <a:tab pos="2171700" algn="l"/>
                  </a:tabLst>
                  <a:defRPr sz="2400">
                    <a:solidFill>
                      <a:schemeClr val="tx1"/>
                    </a:solidFill>
                    <a:latin typeface="Century Gothic" pitchFamily="34" charset="0"/>
                    <a:ea typeface="ＭＳ Ｐゴシック" pitchFamily="34" charset="-128"/>
                  </a:defRPr>
                </a:lvl2pPr>
                <a:lvl3pPr marL="1143000" indent="-228600" eaLnBrk="0" hangingPunct="0">
                  <a:tabLst>
                    <a:tab pos="723900" algn="l"/>
                    <a:tab pos="1447800" algn="l"/>
                    <a:tab pos="2171700" algn="l"/>
                  </a:tabLst>
                  <a:defRPr sz="2400">
                    <a:solidFill>
                      <a:schemeClr val="tx1"/>
                    </a:solidFill>
                    <a:latin typeface="Century Gothic" pitchFamily="34" charset="0"/>
                    <a:ea typeface="ＭＳ Ｐゴシック" pitchFamily="34" charset="-128"/>
                  </a:defRPr>
                </a:lvl3pPr>
                <a:lvl4pPr marL="1600200" indent="-228600" eaLnBrk="0" hangingPunct="0">
                  <a:tabLst>
                    <a:tab pos="723900" algn="l"/>
                    <a:tab pos="1447800" algn="l"/>
                    <a:tab pos="2171700" algn="l"/>
                  </a:tabLst>
                  <a:defRPr sz="2400">
                    <a:solidFill>
                      <a:schemeClr val="tx1"/>
                    </a:solidFill>
                    <a:latin typeface="Century Gothic" pitchFamily="34" charset="0"/>
                    <a:ea typeface="ＭＳ Ｐゴシック" pitchFamily="34" charset="-128"/>
                  </a:defRPr>
                </a:lvl4pPr>
                <a:lvl5pPr marL="2057400" indent="-228600" eaLnBrk="0" hangingPunct="0">
                  <a:tabLst>
                    <a:tab pos="723900" algn="l"/>
                    <a:tab pos="1447800" algn="l"/>
                    <a:tab pos="2171700" algn="l"/>
                  </a:tabLst>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tabLst>
                    <a:tab pos="723900" algn="l"/>
                    <a:tab pos="1447800" algn="l"/>
                    <a:tab pos="2171700" algn="l"/>
                  </a:tabLs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tabLst>
                    <a:tab pos="723900" algn="l"/>
                    <a:tab pos="1447800" algn="l"/>
                    <a:tab pos="2171700" algn="l"/>
                  </a:tabLs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tabLst>
                    <a:tab pos="723900" algn="l"/>
                    <a:tab pos="1447800" algn="l"/>
                    <a:tab pos="2171700" algn="l"/>
                  </a:tabLs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tabLst>
                    <a:tab pos="723900" algn="l"/>
                    <a:tab pos="1447800" algn="l"/>
                    <a:tab pos="2171700" algn="l"/>
                  </a:tabLst>
                  <a:defRPr sz="2400">
                    <a:solidFill>
                      <a:schemeClr val="tx1"/>
                    </a:solidFill>
                    <a:latin typeface="Century Gothic" pitchFamily="34" charset="0"/>
                    <a:ea typeface="ＭＳ Ｐゴシック" pitchFamily="34" charset="-128"/>
                  </a:defRPr>
                </a:lvl9pPr>
              </a:lstStyle>
              <a:p>
                <a:pPr eaLnBrk="1" hangingPunct="1">
                  <a:lnSpc>
                    <a:spcPct val="88000"/>
                  </a:lnSpc>
                </a:pPr>
                <a:r>
                  <a:rPr lang="en-GB" sz="1600" b="1">
                    <a:solidFill>
                      <a:srgbClr val="000099"/>
                    </a:solidFill>
                    <a:ea typeface="Arial Unicode MS" pitchFamily="34" charset="-128"/>
                    <a:cs typeface="Arial Unicode MS" pitchFamily="34" charset="-128"/>
                  </a:rPr>
                  <a:t>DFT energy, gradient, …</a:t>
                </a:r>
              </a:p>
            </p:txBody>
          </p:sp>
          <p:sp>
            <p:nvSpPr>
              <p:cNvPr id="17449" name="Text Box 64"/>
              <p:cNvSpPr txBox="1">
                <a:spLocks noChangeArrowheads="1"/>
              </p:cNvSpPr>
              <p:nvPr/>
            </p:nvSpPr>
            <p:spPr bwMode="auto">
              <a:xfrm>
                <a:off x="382" y="1456"/>
                <a:ext cx="1527"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68472" rIns="90360" bIns="44280">
                <a:spAutoFit/>
              </a:bodyPr>
              <a:lstStyle>
                <a:lvl1pPr eaLnBrk="0" hangingPunct="0">
                  <a:tabLst>
                    <a:tab pos="723900" algn="l"/>
                    <a:tab pos="1447800" algn="l"/>
                    <a:tab pos="2171700" algn="l"/>
                  </a:tabLst>
                  <a:defRPr sz="2400">
                    <a:solidFill>
                      <a:schemeClr val="tx1"/>
                    </a:solidFill>
                    <a:latin typeface="Century Gothic" pitchFamily="34" charset="0"/>
                    <a:ea typeface="ＭＳ Ｐゴシック" pitchFamily="34" charset="-128"/>
                  </a:defRPr>
                </a:lvl1pPr>
                <a:lvl2pPr marL="742950" indent="-285750" eaLnBrk="0" hangingPunct="0">
                  <a:tabLst>
                    <a:tab pos="723900" algn="l"/>
                    <a:tab pos="1447800" algn="l"/>
                    <a:tab pos="2171700" algn="l"/>
                  </a:tabLst>
                  <a:defRPr sz="2400">
                    <a:solidFill>
                      <a:schemeClr val="tx1"/>
                    </a:solidFill>
                    <a:latin typeface="Century Gothic" pitchFamily="34" charset="0"/>
                    <a:ea typeface="ＭＳ Ｐゴシック" pitchFamily="34" charset="-128"/>
                  </a:defRPr>
                </a:lvl2pPr>
                <a:lvl3pPr marL="1143000" indent="-228600" eaLnBrk="0" hangingPunct="0">
                  <a:tabLst>
                    <a:tab pos="723900" algn="l"/>
                    <a:tab pos="1447800" algn="l"/>
                    <a:tab pos="2171700" algn="l"/>
                  </a:tabLst>
                  <a:defRPr sz="2400">
                    <a:solidFill>
                      <a:schemeClr val="tx1"/>
                    </a:solidFill>
                    <a:latin typeface="Century Gothic" pitchFamily="34" charset="0"/>
                    <a:ea typeface="ＭＳ Ｐゴシック" pitchFamily="34" charset="-128"/>
                  </a:defRPr>
                </a:lvl3pPr>
                <a:lvl4pPr marL="1600200" indent="-228600" eaLnBrk="0" hangingPunct="0">
                  <a:tabLst>
                    <a:tab pos="723900" algn="l"/>
                    <a:tab pos="1447800" algn="l"/>
                    <a:tab pos="2171700" algn="l"/>
                  </a:tabLst>
                  <a:defRPr sz="2400">
                    <a:solidFill>
                      <a:schemeClr val="tx1"/>
                    </a:solidFill>
                    <a:latin typeface="Century Gothic" pitchFamily="34" charset="0"/>
                    <a:ea typeface="ＭＳ Ｐゴシック" pitchFamily="34" charset="-128"/>
                  </a:defRPr>
                </a:lvl4pPr>
                <a:lvl5pPr marL="2057400" indent="-228600" eaLnBrk="0" hangingPunct="0">
                  <a:tabLst>
                    <a:tab pos="723900" algn="l"/>
                    <a:tab pos="1447800" algn="l"/>
                    <a:tab pos="2171700" algn="l"/>
                  </a:tabLst>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tabLst>
                    <a:tab pos="723900" algn="l"/>
                    <a:tab pos="1447800" algn="l"/>
                    <a:tab pos="2171700" algn="l"/>
                  </a:tabLs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tabLst>
                    <a:tab pos="723900" algn="l"/>
                    <a:tab pos="1447800" algn="l"/>
                    <a:tab pos="2171700" algn="l"/>
                  </a:tabLs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tabLst>
                    <a:tab pos="723900" algn="l"/>
                    <a:tab pos="1447800" algn="l"/>
                    <a:tab pos="2171700" algn="l"/>
                  </a:tabLs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tabLst>
                    <a:tab pos="723900" algn="l"/>
                    <a:tab pos="1447800" algn="l"/>
                    <a:tab pos="2171700" algn="l"/>
                  </a:tabLst>
                  <a:defRPr sz="2400">
                    <a:solidFill>
                      <a:schemeClr val="tx1"/>
                    </a:solidFill>
                    <a:latin typeface="Century Gothic" pitchFamily="34" charset="0"/>
                    <a:ea typeface="ＭＳ Ｐゴシック" pitchFamily="34" charset="-128"/>
                  </a:defRPr>
                </a:lvl9pPr>
              </a:lstStyle>
              <a:p>
                <a:pPr eaLnBrk="1" hangingPunct="1">
                  <a:lnSpc>
                    <a:spcPct val="88000"/>
                  </a:lnSpc>
                </a:pPr>
                <a:r>
                  <a:rPr lang="en-GB" sz="1600" b="1">
                    <a:solidFill>
                      <a:srgbClr val="000099"/>
                    </a:solidFill>
                    <a:ea typeface="Arial Unicode MS" pitchFamily="34" charset="-128"/>
                    <a:cs typeface="Arial Unicode MS" pitchFamily="34" charset="-128"/>
                  </a:rPr>
                  <a:t>MD, NMR, Solvation, …</a:t>
                </a:r>
              </a:p>
            </p:txBody>
          </p:sp>
          <p:sp>
            <p:nvSpPr>
              <p:cNvPr id="17450" name="Text Box 65"/>
              <p:cNvSpPr txBox="1">
                <a:spLocks noChangeArrowheads="1"/>
              </p:cNvSpPr>
              <p:nvPr/>
            </p:nvSpPr>
            <p:spPr bwMode="auto">
              <a:xfrm>
                <a:off x="386" y="1677"/>
                <a:ext cx="1570"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68472" rIns="90360" bIns="44280">
                <a:spAutoFit/>
              </a:bodyPr>
              <a:lstStyle>
                <a:lvl1pPr eaLnBrk="0" hangingPunct="0">
                  <a:tabLst>
                    <a:tab pos="723900" algn="l"/>
                    <a:tab pos="1447800" algn="l"/>
                    <a:tab pos="2171700" algn="l"/>
                  </a:tabLst>
                  <a:defRPr sz="2400">
                    <a:solidFill>
                      <a:schemeClr val="tx1"/>
                    </a:solidFill>
                    <a:latin typeface="Century Gothic" pitchFamily="34" charset="0"/>
                    <a:ea typeface="ＭＳ Ｐゴシック" pitchFamily="34" charset="-128"/>
                  </a:defRPr>
                </a:lvl1pPr>
                <a:lvl2pPr marL="742950" indent="-285750" eaLnBrk="0" hangingPunct="0">
                  <a:tabLst>
                    <a:tab pos="723900" algn="l"/>
                    <a:tab pos="1447800" algn="l"/>
                    <a:tab pos="2171700" algn="l"/>
                  </a:tabLst>
                  <a:defRPr sz="2400">
                    <a:solidFill>
                      <a:schemeClr val="tx1"/>
                    </a:solidFill>
                    <a:latin typeface="Century Gothic" pitchFamily="34" charset="0"/>
                    <a:ea typeface="ＭＳ Ｐゴシック" pitchFamily="34" charset="-128"/>
                  </a:defRPr>
                </a:lvl2pPr>
                <a:lvl3pPr marL="1143000" indent="-228600" eaLnBrk="0" hangingPunct="0">
                  <a:tabLst>
                    <a:tab pos="723900" algn="l"/>
                    <a:tab pos="1447800" algn="l"/>
                    <a:tab pos="2171700" algn="l"/>
                  </a:tabLst>
                  <a:defRPr sz="2400">
                    <a:solidFill>
                      <a:schemeClr val="tx1"/>
                    </a:solidFill>
                    <a:latin typeface="Century Gothic" pitchFamily="34" charset="0"/>
                    <a:ea typeface="ＭＳ Ｐゴシック" pitchFamily="34" charset="-128"/>
                  </a:defRPr>
                </a:lvl3pPr>
                <a:lvl4pPr marL="1600200" indent="-228600" eaLnBrk="0" hangingPunct="0">
                  <a:tabLst>
                    <a:tab pos="723900" algn="l"/>
                    <a:tab pos="1447800" algn="l"/>
                    <a:tab pos="2171700" algn="l"/>
                  </a:tabLst>
                  <a:defRPr sz="2400">
                    <a:solidFill>
                      <a:schemeClr val="tx1"/>
                    </a:solidFill>
                    <a:latin typeface="Century Gothic" pitchFamily="34" charset="0"/>
                    <a:ea typeface="ＭＳ Ｐゴシック" pitchFamily="34" charset="-128"/>
                  </a:defRPr>
                </a:lvl4pPr>
                <a:lvl5pPr marL="2057400" indent="-228600" eaLnBrk="0" hangingPunct="0">
                  <a:tabLst>
                    <a:tab pos="723900" algn="l"/>
                    <a:tab pos="1447800" algn="l"/>
                    <a:tab pos="2171700" algn="l"/>
                  </a:tabLst>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tabLst>
                    <a:tab pos="723900" algn="l"/>
                    <a:tab pos="1447800" algn="l"/>
                    <a:tab pos="2171700" algn="l"/>
                  </a:tabLs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tabLst>
                    <a:tab pos="723900" algn="l"/>
                    <a:tab pos="1447800" algn="l"/>
                    <a:tab pos="2171700" algn="l"/>
                  </a:tabLs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tabLst>
                    <a:tab pos="723900" algn="l"/>
                    <a:tab pos="1447800" algn="l"/>
                    <a:tab pos="2171700" algn="l"/>
                  </a:tabLs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tabLst>
                    <a:tab pos="723900" algn="l"/>
                    <a:tab pos="1447800" algn="l"/>
                    <a:tab pos="2171700" algn="l"/>
                  </a:tabLst>
                  <a:defRPr sz="2400">
                    <a:solidFill>
                      <a:schemeClr val="tx1"/>
                    </a:solidFill>
                    <a:latin typeface="Century Gothic" pitchFamily="34" charset="0"/>
                    <a:ea typeface="ＭＳ Ｐゴシック" pitchFamily="34" charset="-128"/>
                  </a:defRPr>
                </a:lvl9pPr>
              </a:lstStyle>
              <a:p>
                <a:pPr eaLnBrk="1" hangingPunct="1">
                  <a:lnSpc>
                    <a:spcPct val="88000"/>
                  </a:lnSpc>
                </a:pPr>
                <a:r>
                  <a:rPr lang="en-GB" sz="1600" b="1">
                    <a:solidFill>
                      <a:srgbClr val="000099"/>
                    </a:solidFill>
                    <a:ea typeface="Arial Unicode MS" pitchFamily="34" charset="-128"/>
                    <a:cs typeface="Arial Unicode MS" pitchFamily="34" charset="-128"/>
                  </a:rPr>
                  <a:t>Optimize, Dynamics, …</a:t>
                </a:r>
              </a:p>
            </p:txBody>
          </p:sp>
        </p:grpSp>
        <p:sp>
          <p:nvSpPr>
            <p:cNvPr id="17423" name="Text Box 66"/>
            <p:cNvSpPr txBox="1">
              <a:spLocks noChangeArrowheads="1"/>
            </p:cNvSpPr>
            <p:nvPr/>
          </p:nvSpPr>
          <p:spPr bwMode="auto">
            <a:xfrm>
              <a:off x="383" y="964"/>
              <a:ext cx="1631"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68472" rIns="90360" bIns="44280">
              <a:spAutoFit/>
            </a:bodyPr>
            <a:lstStyle>
              <a:lvl1pPr eaLnBrk="0" hangingPunct="0">
                <a:tabLst>
                  <a:tab pos="723900" algn="l"/>
                  <a:tab pos="1447800" algn="l"/>
                  <a:tab pos="2171700" algn="l"/>
                </a:tabLst>
                <a:defRPr sz="2400">
                  <a:solidFill>
                    <a:schemeClr val="tx1"/>
                  </a:solidFill>
                  <a:latin typeface="Century Gothic" pitchFamily="34" charset="0"/>
                  <a:ea typeface="ＭＳ Ｐゴシック" pitchFamily="34" charset="-128"/>
                </a:defRPr>
              </a:lvl1pPr>
              <a:lvl2pPr marL="742950" indent="-285750" eaLnBrk="0" hangingPunct="0">
                <a:tabLst>
                  <a:tab pos="723900" algn="l"/>
                  <a:tab pos="1447800" algn="l"/>
                  <a:tab pos="2171700" algn="l"/>
                </a:tabLst>
                <a:defRPr sz="2400">
                  <a:solidFill>
                    <a:schemeClr val="tx1"/>
                  </a:solidFill>
                  <a:latin typeface="Century Gothic" pitchFamily="34" charset="0"/>
                  <a:ea typeface="ＭＳ Ｐゴシック" pitchFamily="34" charset="-128"/>
                </a:defRPr>
              </a:lvl2pPr>
              <a:lvl3pPr marL="1143000" indent="-228600" eaLnBrk="0" hangingPunct="0">
                <a:tabLst>
                  <a:tab pos="723900" algn="l"/>
                  <a:tab pos="1447800" algn="l"/>
                  <a:tab pos="2171700" algn="l"/>
                </a:tabLst>
                <a:defRPr sz="2400">
                  <a:solidFill>
                    <a:schemeClr val="tx1"/>
                  </a:solidFill>
                  <a:latin typeface="Century Gothic" pitchFamily="34" charset="0"/>
                  <a:ea typeface="ＭＳ Ｐゴシック" pitchFamily="34" charset="-128"/>
                </a:defRPr>
              </a:lvl3pPr>
              <a:lvl4pPr marL="1600200" indent="-228600" eaLnBrk="0" hangingPunct="0">
                <a:tabLst>
                  <a:tab pos="723900" algn="l"/>
                  <a:tab pos="1447800" algn="l"/>
                  <a:tab pos="2171700" algn="l"/>
                </a:tabLst>
                <a:defRPr sz="2400">
                  <a:solidFill>
                    <a:schemeClr val="tx1"/>
                  </a:solidFill>
                  <a:latin typeface="Century Gothic" pitchFamily="34" charset="0"/>
                  <a:ea typeface="ＭＳ Ｐゴシック" pitchFamily="34" charset="-128"/>
                </a:defRPr>
              </a:lvl4pPr>
              <a:lvl5pPr marL="2057400" indent="-228600" eaLnBrk="0" hangingPunct="0">
                <a:tabLst>
                  <a:tab pos="723900" algn="l"/>
                  <a:tab pos="1447800" algn="l"/>
                  <a:tab pos="2171700" algn="l"/>
                </a:tabLst>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tabLst>
                  <a:tab pos="723900" algn="l"/>
                  <a:tab pos="1447800" algn="l"/>
                  <a:tab pos="2171700" algn="l"/>
                </a:tabLs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tabLst>
                  <a:tab pos="723900" algn="l"/>
                  <a:tab pos="1447800" algn="l"/>
                  <a:tab pos="2171700" algn="l"/>
                </a:tabLs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tabLst>
                  <a:tab pos="723900" algn="l"/>
                  <a:tab pos="1447800" algn="l"/>
                  <a:tab pos="2171700" algn="l"/>
                </a:tabLs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tabLst>
                  <a:tab pos="723900" algn="l"/>
                  <a:tab pos="1447800" algn="l"/>
                  <a:tab pos="2171700" algn="l"/>
                </a:tabLst>
                <a:defRPr sz="2400">
                  <a:solidFill>
                    <a:schemeClr val="tx1"/>
                  </a:solidFill>
                  <a:latin typeface="Century Gothic" pitchFamily="34" charset="0"/>
                  <a:ea typeface="ＭＳ Ｐゴシック" pitchFamily="34" charset="-128"/>
                </a:defRPr>
              </a:lvl9pPr>
            </a:lstStyle>
            <a:p>
              <a:pPr eaLnBrk="1" hangingPunct="1">
                <a:lnSpc>
                  <a:spcPct val="88000"/>
                </a:lnSpc>
              </a:pPr>
              <a:r>
                <a:rPr lang="en-GB" sz="1600" b="1">
                  <a:solidFill>
                    <a:srgbClr val="000099"/>
                  </a:solidFill>
                  <a:ea typeface="Arial Unicode MS" pitchFamily="34" charset="-128"/>
                  <a:cs typeface="Arial Unicode MS" pitchFamily="34" charset="-128"/>
                </a:rPr>
                <a:t>SCF energy, gradient, …</a:t>
              </a:r>
            </a:p>
          </p:txBody>
        </p:sp>
        <p:sp>
          <p:nvSpPr>
            <p:cNvPr id="17424" name="Text Box 67"/>
            <p:cNvSpPr txBox="1">
              <a:spLocks noChangeArrowheads="1"/>
            </p:cNvSpPr>
            <p:nvPr/>
          </p:nvSpPr>
          <p:spPr bwMode="auto">
            <a:xfrm rot="-5400000">
              <a:off x="42" y="2550"/>
              <a:ext cx="969"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68472" rIns="90360" bIns="44280">
              <a:spAutoFit/>
            </a:bodyPr>
            <a:lstStyle>
              <a:lvl1pPr eaLnBrk="0" hangingPunct="0">
                <a:tabLst>
                  <a:tab pos="723900" algn="l"/>
                  <a:tab pos="1447800" algn="l"/>
                </a:tabLst>
                <a:defRPr sz="2400">
                  <a:solidFill>
                    <a:schemeClr val="tx1"/>
                  </a:solidFill>
                  <a:latin typeface="Century Gothic" pitchFamily="34" charset="0"/>
                  <a:ea typeface="ＭＳ Ｐゴシック" pitchFamily="34" charset="-128"/>
                </a:defRPr>
              </a:lvl1pPr>
              <a:lvl2pPr marL="742950" indent="-285750" eaLnBrk="0" hangingPunct="0">
                <a:tabLst>
                  <a:tab pos="723900" algn="l"/>
                  <a:tab pos="1447800" algn="l"/>
                </a:tabLst>
                <a:defRPr sz="2400">
                  <a:solidFill>
                    <a:schemeClr val="tx1"/>
                  </a:solidFill>
                  <a:latin typeface="Century Gothic" pitchFamily="34" charset="0"/>
                  <a:ea typeface="ＭＳ Ｐゴシック" pitchFamily="34" charset="-128"/>
                </a:defRPr>
              </a:lvl2pPr>
              <a:lvl3pPr marL="1143000" indent="-228600" eaLnBrk="0" hangingPunct="0">
                <a:tabLst>
                  <a:tab pos="723900" algn="l"/>
                  <a:tab pos="1447800" algn="l"/>
                </a:tabLst>
                <a:defRPr sz="2400">
                  <a:solidFill>
                    <a:schemeClr val="tx1"/>
                  </a:solidFill>
                  <a:latin typeface="Century Gothic" pitchFamily="34" charset="0"/>
                  <a:ea typeface="ＭＳ Ｐゴシック" pitchFamily="34" charset="-128"/>
                </a:defRPr>
              </a:lvl3pPr>
              <a:lvl4pPr marL="1600200" indent="-228600" eaLnBrk="0" hangingPunct="0">
                <a:tabLst>
                  <a:tab pos="723900" algn="l"/>
                  <a:tab pos="1447800" algn="l"/>
                </a:tabLst>
                <a:defRPr sz="2400">
                  <a:solidFill>
                    <a:schemeClr val="tx1"/>
                  </a:solidFill>
                  <a:latin typeface="Century Gothic" pitchFamily="34" charset="0"/>
                  <a:ea typeface="ＭＳ Ｐゴシック" pitchFamily="34" charset="-128"/>
                </a:defRPr>
              </a:lvl4pPr>
              <a:lvl5pPr marL="2057400" indent="-228600" eaLnBrk="0" hangingPunct="0">
                <a:tabLst>
                  <a:tab pos="723900" algn="l"/>
                  <a:tab pos="1447800" algn="l"/>
                </a:tabLst>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9pPr>
            </a:lstStyle>
            <a:p>
              <a:pPr eaLnBrk="1" hangingPunct="1">
                <a:lnSpc>
                  <a:spcPct val="88000"/>
                </a:lnSpc>
              </a:pPr>
              <a:r>
                <a:rPr lang="en-GB" sz="1600" b="1">
                  <a:solidFill>
                    <a:srgbClr val="000099"/>
                  </a:solidFill>
                  <a:ea typeface="Arial Unicode MS" pitchFamily="34" charset="-128"/>
                  <a:cs typeface="Arial Unicode MS" pitchFamily="34" charset="-128"/>
                </a:rPr>
                <a:t>Integral API</a:t>
              </a:r>
            </a:p>
          </p:txBody>
        </p:sp>
        <p:sp>
          <p:nvSpPr>
            <p:cNvPr id="17425" name="Text Box 68"/>
            <p:cNvSpPr txBox="1">
              <a:spLocks noChangeArrowheads="1"/>
            </p:cNvSpPr>
            <p:nvPr/>
          </p:nvSpPr>
          <p:spPr bwMode="auto">
            <a:xfrm rot="-5400000">
              <a:off x="150" y="2476"/>
              <a:ext cx="1137"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68472" rIns="90360" bIns="44280">
              <a:spAutoFit/>
            </a:bodyPr>
            <a:lstStyle>
              <a:lvl1pPr eaLnBrk="0" hangingPunct="0">
                <a:tabLst>
                  <a:tab pos="723900" algn="l"/>
                  <a:tab pos="1447800" algn="l"/>
                </a:tabLst>
                <a:defRPr sz="2400">
                  <a:solidFill>
                    <a:schemeClr val="tx1"/>
                  </a:solidFill>
                  <a:latin typeface="Century Gothic" pitchFamily="34" charset="0"/>
                  <a:ea typeface="ＭＳ Ｐゴシック" pitchFamily="34" charset="-128"/>
                </a:defRPr>
              </a:lvl1pPr>
              <a:lvl2pPr marL="742950" indent="-285750" eaLnBrk="0" hangingPunct="0">
                <a:tabLst>
                  <a:tab pos="723900" algn="l"/>
                  <a:tab pos="1447800" algn="l"/>
                </a:tabLst>
                <a:defRPr sz="2400">
                  <a:solidFill>
                    <a:schemeClr val="tx1"/>
                  </a:solidFill>
                  <a:latin typeface="Century Gothic" pitchFamily="34" charset="0"/>
                  <a:ea typeface="ＭＳ Ｐゴシック" pitchFamily="34" charset="-128"/>
                </a:defRPr>
              </a:lvl2pPr>
              <a:lvl3pPr marL="1143000" indent="-228600" eaLnBrk="0" hangingPunct="0">
                <a:tabLst>
                  <a:tab pos="723900" algn="l"/>
                  <a:tab pos="1447800" algn="l"/>
                </a:tabLst>
                <a:defRPr sz="2400">
                  <a:solidFill>
                    <a:schemeClr val="tx1"/>
                  </a:solidFill>
                  <a:latin typeface="Century Gothic" pitchFamily="34" charset="0"/>
                  <a:ea typeface="ＭＳ Ｐゴシック" pitchFamily="34" charset="-128"/>
                </a:defRPr>
              </a:lvl3pPr>
              <a:lvl4pPr marL="1600200" indent="-228600" eaLnBrk="0" hangingPunct="0">
                <a:tabLst>
                  <a:tab pos="723900" algn="l"/>
                  <a:tab pos="1447800" algn="l"/>
                </a:tabLst>
                <a:defRPr sz="2400">
                  <a:solidFill>
                    <a:schemeClr val="tx1"/>
                  </a:solidFill>
                  <a:latin typeface="Century Gothic" pitchFamily="34" charset="0"/>
                  <a:ea typeface="ＭＳ Ｐゴシック" pitchFamily="34" charset="-128"/>
                </a:defRPr>
              </a:lvl4pPr>
              <a:lvl5pPr marL="2057400" indent="-228600" eaLnBrk="0" hangingPunct="0">
                <a:tabLst>
                  <a:tab pos="723900" algn="l"/>
                  <a:tab pos="1447800" algn="l"/>
                </a:tabLst>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9pPr>
            </a:lstStyle>
            <a:p>
              <a:pPr eaLnBrk="1" hangingPunct="1">
                <a:lnSpc>
                  <a:spcPct val="88000"/>
                </a:lnSpc>
              </a:pPr>
              <a:r>
                <a:rPr lang="en-GB" sz="1400" b="1">
                  <a:solidFill>
                    <a:srgbClr val="000099"/>
                  </a:solidFill>
                  <a:ea typeface="Arial Unicode MS" pitchFamily="34" charset="-128"/>
                  <a:cs typeface="Arial Unicode MS" pitchFamily="34" charset="-128"/>
                </a:rPr>
                <a:t>Geometry Object</a:t>
              </a:r>
            </a:p>
          </p:txBody>
        </p:sp>
        <p:sp>
          <p:nvSpPr>
            <p:cNvPr id="17426" name="Text Box 69"/>
            <p:cNvSpPr txBox="1">
              <a:spLocks noChangeArrowheads="1"/>
            </p:cNvSpPr>
            <p:nvPr/>
          </p:nvSpPr>
          <p:spPr bwMode="auto">
            <a:xfrm rot="-5400000">
              <a:off x="369" y="2423"/>
              <a:ext cx="1217"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68472" rIns="90360" bIns="44280">
              <a:spAutoFit/>
            </a:bodyPr>
            <a:lstStyle>
              <a:lvl1pPr eaLnBrk="0" hangingPunct="0">
                <a:tabLst>
                  <a:tab pos="723900" algn="l"/>
                  <a:tab pos="1447800" algn="l"/>
                </a:tabLst>
                <a:defRPr sz="2400">
                  <a:solidFill>
                    <a:schemeClr val="tx1"/>
                  </a:solidFill>
                  <a:latin typeface="Century Gothic" pitchFamily="34" charset="0"/>
                  <a:ea typeface="ＭＳ Ｐゴシック" pitchFamily="34" charset="-128"/>
                </a:defRPr>
              </a:lvl1pPr>
              <a:lvl2pPr marL="742950" indent="-285750" eaLnBrk="0" hangingPunct="0">
                <a:tabLst>
                  <a:tab pos="723900" algn="l"/>
                  <a:tab pos="1447800" algn="l"/>
                </a:tabLst>
                <a:defRPr sz="2400">
                  <a:solidFill>
                    <a:schemeClr val="tx1"/>
                  </a:solidFill>
                  <a:latin typeface="Century Gothic" pitchFamily="34" charset="0"/>
                  <a:ea typeface="ＭＳ Ｐゴシック" pitchFamily="34" charset="-128"/>
                </a:defRPr>
              </a:lvl2pPr>
              <a:lvl3pPr marL="1143000" indent="-228600" eaLnBrk="0" hangingPunct="0">
                <a:tabLst>
                  <a:tab pos="723900" algn="l"/>
                  <a:tab pos="1447800" algn="l"/>
                </a:tabLst>
                <a:defRPr sz="2400">
                  <a:solidFill>
                    <a:schemeClr val="tx1"/>
                  </a:solidFill>
                  <a:latin typeface="Century Gothic" pitchFamily="34" charset="0"/>
                  <a:ea typeface="ＭＳ Ｐゴシック" pitchFamily="34" charset="-128"/>
                </a:defRPr>
              </a:lvl3pPr>
              <a:lvl4pPr marL="1600200" indent="-228600" eaLnBrk="0" hangingPunct="0">
                <a:tabLst>
                  <a:tab pos="723900" algn="l"/>
                  <a:tab pos="1447800" algn="l"/>
                </a:tabLst>
                <a:defRPr sz="2400">
                  <a:solidFill>
                    <a:schemeClr val="tx1"/>
                  </a:solidFill>
                  <a:latin typeface="Century Gothic" pitchFamily="34" charset="0"/>
                  <a:ea typeface="ＭＳ Ｐゴシック" pitchFamily="34" charset="-128"/>
                </a:defRPr>
              </a:lvl4pPr>
              <a:lvl5pPr marL="2057400" indent="-228600" eaLnBrk="0" hangingPunct="0">
                <a:tabLst>
                  <a:tab pos="723900" algn="l"/>
                  <a:tab pos="1447800" algn="l"/>
                </a:tabLst>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9pPr>
            </a:lstStyle>
            <a:p>
              <a:pPr eaLnBrk="1" hangingPunct="1">
                <a:lnSpc>
                  <a:spcPct val="88000"/>
                </a:lnSpc>
              </a:pPr>
              <a:r>
                <a:rPr lang="en-GB" sz="1600" b="1">
                  <a:solidFill>
                    <a:srgbClr val="000099"/>
                  </a:solidFill>
                  <a:ea typeface="Arial Unicode MS" pitchFamily="34" charset="-128"/>
                  <a:cs typeface="Arial Unicode MS" pitchFamily="34" charset="-128"/>
                </a:rPr>
                <a:t>Basis Set Object</a:t>
              </a:r>
            </a:p>
          </p:txBody>
        </p:sp>
        <p:sp>
          <p:nvSpPr>
            <p:cNvPr id="17427" name="Text Box 70"/>
            <p:cNvSpPr txBox="1">
              <a:spLocks noChangeArrowheads="1"/>
            </p:cNvSpPr>
            <p:nvPr/>
          </p:nvSpPr>
          <p:spPr bwMode="auto">
            <a:xfrm rot="16200000">
              <a:off x="1510" y="2855"/>
              <a:ext cx="359"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68472" rIns="90360" bIns="44280">
              <a:spAutoFit/>
            </a:bodyPr>
            <a:lstStyle>
              <a:lvl1pPr eaLnBrk="0" hangingPunct="0">
                <a:defRPr sz="2400">
                  <a:solidFill>
                    <a:schemeClr val="tx1"/>
                  </a:solidFill>
                  <a:latin typeface="Century Gothic" pitchFamily="34" charset="0"/>
                  <a:ea typeface="ＭＳ Ｐゴシック" pitchFamily="34" charset="-128"/>
                </a:defRPr>
              </a:lvl1pPr>
              <a:lvl2pPr marL="742950" indent="-285750" eaLnBrk="0" hangingPunct="0">
                <a:defRPr sz="2400">
                  <a:solidFill>
                    <a:schemeClr val="tx1"/>
                  </a:solidFill>
                  <a:latin typeface="Century Gothic" pitchFamily="34" charset="0"/>
                  <a:ea typeface="ＭＳ Ｐゴシック" pitchFamily="34" charset="-128"/>
                </a:defRPr>
              </a:lvl2pPr>
              <a:lvl3pPr marL="1143000" indent="-228600" eaLnBrk="0" hangingPunct="0">
                <a:defRPr sz="2400">
                  <a:solidFill>
                    <a:schemeClr val="tx1"/>
                  </a:solidFill>
                  <a:latin typeface="Century Gothic" pitchFamily="34" charset="0"/>
                  <a:ea typeface="ＭＳ Ｐゴシック" pitchFamily="34" charset="-128"/>
                </a:defRPr>
              </a:lvl3pPr>
              <a:lvl4pPr marL="1600200" indent="-228600" eaLnBrk="0" hangingPunct="0">
                <a:defRPr sz="2400">
                  <a:solidFill>
                    <a:schemeClr val="tx1"/>
                  </a:solidFill>
                  <a:latin typeface="Century Gothic" pitchFamily="34" charset="0"/>
                  <a:ea typeface="ＭＳ Ｐゴシック" pitchFamily="34" charset="-128"/>
                </a:defRPr>
              </a:lvl4pPr>
              <a:lvl5pPr marL="2057400" indent="-228600" eaLnBrk="0" hangingPunct="0">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ＭＳ Ｐゴシック" pitchFamily="34" charset="-128"/>
                </a:defRPr>
              </a:lvl9pPr>
            </a:lstStyle>
            <a:p>
              <a:pPr eaLnBrk="1" hangingPunct="1">
                <a:lnSpc>
                  <a:spcPct val="88000"/>
                </a:lnSpc>
              </a:pPr>
              <a:r>
                <a:rPr lang="en-GB" sz="1600" b="1">
                  <a:solidFill>
                    <a:srgbClr val="000099"/>
                  </a:solidFill>
                  <a:latin typeface="Times New Roman" pitchFamily="18" charset="0"/>
                  <a:ea typeface="Arial Unicode MS" pitchFamily="34" charset="-128"/>
                  <a:cs typeface="Arial Unicode MS" pitchFamily="34" charset="-128"/>
                </a:rPr>
                <a:t>...</a:t>
              </a:r>
            </a:p>
          </p:txBody>
        </p:sp>
        <p:sp>
          <p:nvSpPr>
            <p:cNvPr id="17428" name="Text Box 71"/>
            <p:cNvSpPr txBox="1">
              <a:spLocks noChangeArrowheads="1"/>
            </p:cNvSpPr>
            <p:nvPr/>
          </p:nvSpPr>
          <p:spPr bwMode="auto">
            <a:xfrm rot="-5400000">
              <a:off x="1126" y="2716"/>
              <a:ext cx="639"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68472" rIns="90360" bIns="44280">
              <a:spAutoFit/>
            </a:bodyPr>
            <a:lstStyle>
              <a:lvl1pPr eaLnBrk="0" hangingPunct="0">
                <a:tabLst>
                  <a:tab pos="723900" algn="l"/>
                </a:tabLst>
                <a:defRPr sz="2400">
                  <a:solidFill>
                    <a:schemeClr val="tx1"/>
                  </a:solidFill>
                  <a:latin typeface="Century Gothic" pitchFamily="34" charset="0"/>
                  <a:ea typeface="ＭＳ Ｐゴシック" pitchFamily="34" charset="-128"/>
                </a:defRPr>
              </a:lvl1pPr>
              <a:lvl2pPr marL="742950" indent="-285750" eaLnBrk="0" hangingPunct="0">
                <a:tabLst>
                  <a:tab pos="723900" algn="l"/>
                </a:tabLst>
                <a:defRPr sz="2400">
                  <a:solidFill>
                    <a:schemeClr val="tx1"/>
                  </a:solidFill>
                  <a:latin typeface="Century Gothic" pitchFamily="34" charset="0"/>
                  <a:ea typeface="ＭＳ Ｐゴシック" pitchFamily="34" charset="-128"/>
                </a:defRPr>
              </a:lvl2pPr>
              <a:lvl3pPr marL="1143000" indent="-228600" eaLnBrk="0" hangingPunct="0">
                <a:tabLst>
                  <a:tab pos="723900" algn="l"/>
                </a:tabLst>
                <a:defRPr sz="2400">
                  <a:solidFill>
                    <a:schemeClr val="tx1"/>
                  </a:solidFill>
                  <a:latin typeface="Century Gothic" pitchFamily="34" charset="0"/>
                  <a:ea typeface="ＭＳ Ｐゴシック" pitchFamily="34" charset="-128"/>
                </a:defRPr>
              </a:lvl3pPr>
              <a:lvl4pPr marL="1600200" indent="-228600" eaLnBrk="0" hangingPunct="0">
                <a:tabLst>
                  <a:tab pos="723900" algn="l"/>
                </a:tabLst>
                <a:defRPr sz="2400">
                  <a:solidFill>
                    <a:schemeClr val="tx1"/>
                  </a:solidFill>
                  <a:latin typeface="Century Gothic" pitchFamily="34" charset="0"/>
                  <a:ea typeface="ＭＳ Ｐゴシック" pitchFamily="34" charset="-128"/>
                </a:defRPr>
              </a:lvl4pPr>
              <a:lvl5pPr marL="2057400" indent="-228600" eaLnBrk="0" hangingPunct="0">
                <a:tabLst>
                  <a:tab pos="723900" algn="l"/>
                </a:tabLst>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9pPr>
            </a:lstStyle>
            <a:p>
              <a:pPr eaLnBrk="1" hangingPunct="1">
                <a:lnSpc>
                  <a:spcPct val="88000"/>
                </a:lnSpc>
              </a:pPr>
              <a:r>
                <a:rPr lang="en-GB" sz="1600" b="1">
                  <a:solidFill>
                    <a:srgbClr val="000099"/>
                  </a:solidFill>
                  <a:ea typeface="Arial Unicode MS" pitchFamily="34" charset="-128"/>
                  <a:cs typeface="Arial Unicode MS" pitchFamily="34" charset="-128"/>
                </a:rPr>
                <a:t>PeIGS</a:t>
              </a:r>
            </a:p>
          </p:txBody>
        </p:sp>
        <p:sp>
          <p:nvSpPr>
            <p:cNvPr id="17429" name="Text Box 72"/>
            <p:cNvSpPr txBox="1">
              <a:spLocks noChangeArrowheads="1"/>
            </p:cNvSpPr>
            <p:nvPr/>
          </p:nvSpPr>
          <p:spPr bwMode="auto">
            <a:xfrm rot="16200000">
              <a:off x="963" y="2843"/>
              <a:ext cx="37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68472" rIns="90360" bIns="44280">
              <a:spAutoFit/>
            </a:bodyPr>
            <a:lstStyle>
              <a:lvl1pPr eaLnBrk="0" hangingPunct="0">
                <a:defRPr sz="2400">
                  <a:solidFill>
                    <a:schemeClr val="tx1"/>
                  </a:solidFill>
                  <a:latin typeface="Century Gothic" pitchFamily="34" charset="0"/>
                  <a:ea typeface="ＭＳ Ｐゴシック" pitchFamily="34" charset="-128"/>
                </a:defRPr>
              </a:lvl1pPr>
              <a:lvl2pPr marL="742950" indent="-285750" eaLnBrk="0" hangingPunct="0">
                <a:defRPr sz="2400">
                  <a:solidFill>
                    <a:schemeClr val="tx1"/>
                  </a:solidFill>
                  <a:latin typeface="Century Gothic" pitchFamily="34" charset="0"/>
                  <a:ea typeface="ＭＳ Ｐゴシック" pitchFamily="34" charset="-128"/>
                </a:defRPr>
              </a:lvl2pPr>
              <a:lvl3pPr marL="1143000" indent="-228600" eaLnBrk="0" hangingPunct="0">
                <a:defRPr sz="2400">
                  <a:solidFill>
                    <a:schemeClr val="tx1"/>
                  </a:solidFill>
                  <a:latin typeface="Century Gothic" pitchFamily="34" charset="0"/>
                  <a:ea typeface="ＭＳ Ｐゴシック" pitchFamily="34" charset="-128"/>
                </a:defRPr>
              </a:lvl3pPr>
              <a:lvl4pPr marL="1600200" indent="-228600" eaLnBrk="0" hangingPunct="0">
                <a:defRPr sz="2400">
                  <a:solidFill>
                    <a:schemeClr val="tx1"/>
                  </a:solidFill>
                  <a:latin typeface="Century Gothic" pitchFamily="34" charset="0"/>
                  <a:ea typeface="ＭＳ Ｐゴシック" pitchFamily="34" charset="-128"/>
                </a:defRPr>
              </a:lvl4pPr>
              <a:lvl5pPr marL="2057400" indent="-228600" eaLnBrk="0" hangingPunct="0">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Century Gothic" pitchFamily="34" charset="0"/>
                  <a:ea typeface="ＭＳ Ｐゴシック" pitchFamily="34" charset="-128"/>
                </a:defRPr>
              </a:lvl9pPr>
            </a:lstStyle>
            <a:p>
              <a:pPr eaLnBrk="1" hangingPunct="1">
                <a:lnSpc>
                  <a:spcPct val="88000"/>
                </a:lnSpc>
              </a:pPr>
              <a:r>
                <a:rPr lang="en-GB" sz="1600" b="1">
                  <a:solidFill>
                    <a:srgbClr val="000099"/>
                  </a:solidFill>
                  <a:latin typeface="Times New Roman" pitchFamily="18" charset="0"/>
                  <a:ea typeface="Arial Unicode MS" pitchFamily="34" charset="-128"/>
                  <a:cs typeface="Arial Unicode MS" pitchFamily="34" charset="-128"/>
                </a:rPr>
                <a:t>...</a:t>
              </a:r>
            </a:p>
          </p:txBody>
        </p:sp>
        <p:grpSp>
          <p:nvGrpSpPr>
            <p:cNvPr id="17430" name="Group 73"/>
            <p:cNvGrpSpPr>
              <a:grpSpLocks/>
            </p:cNvGrpSpPr>
            <p:nvPr/>
          </p:nvGrpSpPr>
          <p:grpSpPr bwMode="auto">
            <a:xfrm>
              <a:off x="420" y="3197"/>
              <a:ext cx="1243" cy="672"/>
              <a:chOff x="420" y="3197"/>
              <a:chExt cx="1243" cy="672"/>
            </a:xfrm>
          </p:grpSpPr>
          <p:sp>
            <p:nvSpPr>
              <p:cNvPr id="17445" name="Text Box 74"/>
              <p:cNvSpPr txBox="1">
                <a:spLocks noChangeArrowheads="1"/>
              </p:cNvSpPr>
              <p:nvPr/>
            </p:nvSpPr>
            <p:spPr bwMode="auto">
              <a:xfrm>
                <a:off x="500" y="3661"/>
                <a:ext cx="973"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68472" rIns="90360" bIns="44280">
                <a:spAutoFit/>
              </a:bodyPr>
              <a:lstStyle>
                <a:lvl1pPr eaLnBrk="0" hangingPunct="0">
                  <a:tabLst>
                    <a:tab pos="723900" algn="l"/>
                  </a:tabLst>
                  <a:defRPr sz="2400">
                    <a:solidFill>
                      <a:schemeClr val="tx1"/>
                    </a:solidFill>
                    <a:latin typeface="Century Gothic" pitchFamily="34" charset="0"/>
                    <a:ea typeface="ＭＳ Ｐゴシック" pitchFamily="34" charset="-128"/>
                  </a:defRPr>
                </a:lvl1pPr>
                <a:lvl2pPr marL="742950" indent="-285750" eaLnBrk="0" hangingPunct="0">
                  <a:tabLst>
                    <a:tab pos="723900" algn="l"/>
                  </a:tabLst>
                  <a:defRPr sz="2400">
                    <a:solidFill>
                      <a:schemeClr val="tx1"/>
                    </a:solidFill>
                    <a:latin typeface="Century Gothic" pitchFamily="34" charset="0"/>
                    <a:ea typeface="ＭＳ Ｐゴシック" pitchFamily="34" charset="-128"/>
                  </a:defRPr>
                </a:lvl2pPr>
                <a:lvl3pPr marL="1143000" indent="-228600" eaLnBrk="0" hangingPunct="0">
                  <a:tabLst>
                    <a:tab pos="723900" algn="l"/>
                  </a:tabLst>
                  <a:defRPr sz="2400">
                    <a:solidFill>
                      <a:schemeClr val="tx1"/>
                    </a:solidFill>
                    <a:latin typeface="Century Gothic" pitchFamily="34" charset="0"/>
                    <a:ea typeface="ＭＳ Ｐゴシック" pitchFamily="34" charset="-128"/>
                  </a:defRPr>
                </a:lvl3pPr>
                <a:lvl4pPr marL="1600200" indent="-228600" eaLnBrk="0" hangingPunct="0">
                  <a:tabLst>
                    <a:tab pos="723900" algn="l"/>
                  </a:tabLst>
                  <a:defRPr sz="2400">
                    <a:solidFill>
                      <a:schemeClr val="tx1"/>
                    </a:solidFill>
                    <a:latin typeface="Century Gothic" pitchFamily="34" charset="0"/>
                    <a:ea typeface="ＭＳ Ｐゴシック" pitchFamily="34" charset="-128"/>
                  </a:defRPr>
                </a:lvl4pPr>
                <a:lvl5pPr marL="2057400" indent="-228600" eaLnBrk="0" hangingPunct="0">
                  <a:tabLst>
                    <a:tab pos="723900" algn="l"/>
                  </a:tabLst>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9pPr>
              </a:lstStyle>
              <a:p>
                <a:pPr eaLnBrk="1" hangingPunct="1">
                  <a:lnSpc>
                    <a:spcPct val="88000"/>
                  </a:lnSpc>
                </a:pPr>
                <a:r>
                  <a:rPr lang="en-GB" sz="1600" b="1">
                    <a:solidFill>
                      <a:srgbClr val="000099"/>
                    </a:solidFill>
                    <a:ea typeface="Arial Unicode MS" pitchFamily="34" charset="-128"/>
                    <a:cs typeface="Arial Unicode MS" pitchFamily="34" charset="-128"/>
                  </a:rPr>
                  <a:t>Global Arrays</a:t>
                </a:r>
              </a:p>
            </p:txBody>
          </p:sp>
          <p:sp>
            <p:nvSpPr>
              <p:cNvPr id="17446" name="Text Box 75"/>
              <p:cNvSpPr txBox="1">
                <a:spLocks noChangeArrowheads="1"/>
              </p:cNvSpPr>
              <p:nvPr/>
            </p:nvSpPr>
            <p:spPr bwMode="auto">
              <a:xfrm>
                <a:off x="420" y="3433"/>
                <a:ext cx="1243"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68472" rIns="90360" bIns="44280">
                <a:spAutoFit/>
              </a:bodyPr>
              <a:lstStyle>
                <a:lvl1pPr eaLnBrk="0" hangingPunct="0">
                  <a:tabLst>
                    <a:tab pos="723900" algn="l"/>
                    <a:tab pos="1447800" algn="l"/>
                  </a:tabLst>
                  <a:defRPr sz="2400">
                    <a:solidFill>
                      <a:schemeClr val="tx1"/>
                    </a:solidFill>
                    <a:latin typeface="Century Gothic" pitchFamily="34" charset="0"/>
                    <a:ea typeface="ＭＳ Ｐゴシック" pitchFamily="34" charset="-128"/>
                  </a:defRPr>
                </a:lvl1pPr>
                <a:lvl2pPr marL="742950" indent="-285750" eaLnBrk="0" hangingPunct="0">
                  <a:tabLst>
                    <a:tab pos="723900" algn="l"/>
                    <a:tab pos="1447800" algn="l"/>
                  </a:tabLst>
                  <a:defRPr sz="2400">
                    <a:solidFill>
                      <a:schemeClr val="tx1"/>
                    </a:solidFill>
                    <a:latin typeface="Century Gothic" pitchFamily="34" charset="0"/>
                    <a:ea typeface="ＭＳ Ｐゴシック" pitchFamily="34" charset="-128"/>
                  </a:defRPr>
                </a:lvl2pPr>
                <a:lvl3pPr marL="1143000" indent="-228600" eaLnBrk="0" hangingPunct="0">
                  <a:tabLst>
                    <a:tab pos="723900" algn="l"/>
                    <a:tab pos="1447800" algn="l"/>
                  </a:tabLst>
                  <a:defRPr sz="2400">
                    <a:solidFill>
                      <a:schemeClr val="tx1"/>
                    </a:solidFill>
                    <a:latin typeface="Century Gothic" pitchFamily="34" charset="0"/>
                    <a:ea typeface="ＭＳ Ｐゴシック" pitchFamily="34" charset="-128"/>
                  </a:defRPr>
                </a:lvl3pPr>
                <a:lvl4pPr marL="1600200" indent="-228600" eaLnBrk="0" hangingPunct="0">
                  <a:tabLst>
                    <a:tab pos="723900" algn="l"/>
                    <a:tab pos="1447800" algn="l"/>
                  </a:tabLst>
                  <a:defRPr sz="2400">
                    <a:solidFill>
                      <a:schemeClr val="tx1"/>
                    </a:solidFill>
                    <a:latin typeface="Century Gothic" pitchFamily="34" charset="0"/>
                    <a:ea typeface="ＭＳ Ｐゴシック" pitchFamily="34" charset="-128"/>
                  </a:defRPr>
                </a:lvl4pPr>
                <a:lvl5pPr marL="2057400" indent="-228600" eaLnBrk="0" hangingPunct="0">
                  <a:tabLst>
                    <a:tab pos="723900" algn="l"/>
                    <a:tab pos="1447800" algn="l"/>
                  </a:tabLst>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9pPr>
              </a:lstStyle>
              <a:p>
                <a:pPr eaLnBrk="1" hangingPunct="1">
                  <a:lnSpc>
                    <a:spcPct val="88000"/>
                  </a:lnSpc>
                </a:pPr>
                <a:r>
                  <a:rPr lang="en-GB" sz="1600" b="1">
                    <a:solidFill>
                      <a:srgbClr val="000099"/>
                    </a:solidFill>
                    <a:ea typeface="Arial Unicode MS" pitchFamily="34" charset="-128"/>
                    <a:cs typeface="Arial Unicode MS" pitchFamily="34" charset="-128"/>
                  </a:rPr>
                  <a:t>Memory Allocator</a:t>
                </a:r>
              </a:p>
            </p:txBody>
          </p:sp>
          <p:sp>
            <p:nvSpPr>
              <p:cNvPr id="17447" name="Text Box 76"/>
              <p:cNvSpPr txBox="1">
                <a:spLocks noChangeArrowheads="1"/>
              </p:cNvSpPr>
              <p:nvPr/>
            </p:nvSpPr>
            <p:spPr bwMode="auto">
              <a:xfrm>
                <a:off x="639" y="3197"/>
                <a:ext cx="759"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68472" rIns="90360" bIns="44280">
                <a:spAutoFit/>
              </a:bodyPr>
              <a:lstStyle>
                <a:lvl1pPr eaLnBrk="0" hangingPunct="0">
                  <a:tabLst>
                    <a:tab pos="723900" algn="l"/>
                  </a:tabLst>
                  <a:defRPr sz="2400">
                    <a:solidFill>
                      <a:schemeClr val="tx1"/>
                    </a:solidFill>
                    <a:latin typeface="Century Gothic" pitchFamily="34" charset="0"/>
                    <a:ea typeface="ＭＳ Ｐゴシック" pitchFamily="34" charset="-128"/>
                  </a:defRPr>
                </a:lvl1pPr>
                <a:lvl2pPr marL="742950" indent="-285750" eaLnBrk="0" hangingPunct="0">
                  <a:tabLst>
                    <a:tab pos="723900" algn="l"/>
                  </a:tabLst>
                  <a:defRPr sz="2400">
                    <a:solidFill>
                      <a:schemeClr val="tx1"/>
                    </a:solidFill>
                    <a:latin typeface="Century Gothic" pitchFamily="34" charset="0"/>
                    <a:ea typeface="ＭＳ Ｐゴシック" pitchFamily="34" charset="-128"/>
                  </a:defRPr>
                </a:lvl2pPr>
                <a:lvl3pPr marL="1143000" indent="-228600" eaLnBrk="0" hangingPunct="0">
                  <a:tabLst>
                    <a:tab pos="723900" algn="l"/>
                  </a:tabLst>
                  <a:defRPr sz="2400">
                    <a:solidFill>
                      <a:schemeClr val="tx1"/>
                    </a:solidFill>
                    <a:latin typeface="Century Gothic" pitchFamily="34" charset="0"/>
                    <a:ea typeface="ＭＳ Ｐゴシック" pitchFamily="34" charset="-128"/>
                  </a:defRPr>
                </a:lvl3pPr>
                <a:lvl4pPr marL="1600200" indent="-228600" eaLnBrk="0" hangingPunct="0">
                  <a:tabLst>
                    <a:tab pos="723900" algn="l"/>
                  </a:tabLst>
                  <a:defRPr sz="2400">
                    <a:solidFill>
                      <a:schemeClr val="tx1"/>
                    </a:solidFill>
                    <a:latin typeface="Century Gothic" pitchFamily="34" charset="0"/>
                    <a:ea typeface="ＭＳ Ｐゴシック" pitchFamily="34" charset="-128"/>
                  </a:defRPr>
                </a:lvl4pPr>
                <a:lvl5pPr marL="2057400" indent="-228600" eaLnBrk="0" hangingPunct="0">
                  <a:tabLst>
                    <a:tab pos="723900" algn="l"/>
                  </a:tabLst>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9pPr>
              </a:lstStyle>
              <a:p>
                <a:pPr eaLnBrk="1" hangingPunct="1">
                  <a:lnSpc>
                    <a:spcPct val="88000"/>
                  </a:lnSpc>
                </a:pPr>
                <a:r>
                  <a:rPr lang="en-GB" sz="1600" b="1">
                    <a:solidFill>
                      <a:srgbClr val="000099"/>
                    </a:solidFill>
                    <a:ea typeface="Arial Unicode MS" pitchFamily="34" charset="-128"/>
                    <a:cs typeface="Arial Unicode MS" pitchFamily="34" charset="-128"/>
                  </a:rPr>
                  <a:t>Parallel IO</a:t>
                </a:r>
              </a:p>
            </p:txBody>
          </p:sp>
        </p:grpSp>
        <p:sp>
          <p:nvSpPr>
            <p:cNvPr id="17431" name="AutoShape 77"/>
            <p:cNvSpPr>
              <a:spLocks noChangeArrowheads="1"/>
            </p:cNvSpPr>
            <p:nvPr/>
          </p:nvSpPr>
          <p:spPr bwMode="auto">
            <a:xfrm>
              <a:off x="2043" y="1913"/>
              <a:ext cx="154" cy="1184"/>
            </a:xfrm>
            <a:custGeom>
              <a:avLst/>
              <a:gdLst>
                <a:gd name="T0" fmla="*/ 0 w 709"/>
                <a:gd name="T1" fmla="*/ 0 h 5450"/>
                <a:gd name="T2" fmla="*/ 0 w 709"/>
                <a:gd name="T3" fmla="*/ 0 h 5450"/>
                <a:gd name="T4" fmla="*/ 0 w 709"/>
                <a:gd name="T5" fmla="*/ 0 h 5450"/>
                <a:gd name="T6" fmla="*/ 0 w 709"/>
                <a:gd name="T7" fmla="*/ 0 h 5450"/>
                <a:gd name="T8" fmla="*/ 0 w 709"/>
                <a:gd name="T9" fmla="*/ 0 h 5450"/>
                <a:gd name="T10" fmla="*/ 0 w 709"/>
                <a:gd name="T11" fmla="*/ 0 h 5450"/>
                <a:gd name="T12" fmla="*/ 0 w 709"/>
                <a:gd name="T13" fmla="*/ 0 h 5450"/>
                <a:gd name="T14" fmla="*/ 0 60000 65536"/>
                <a:gd name="T15" fmla="*/ 0 60000 65536"/>
                <a:gd name="T16" fmla="*/ 0 60000 65536"/>
                <a:gd name="T17" fmla="*/ 0 60000 65536"/>
                <a:gd name="T18" fmla="*/ 0 60000 65536"/>
                <a:gd name="T19" fmla="*/ 0 60000 65536"/>
                <a:gd name="T20" fmla="*/ 0 60000 65536"/>
                <a:gd name="T21" fmla="*/ 0 w 709"/>
                <a:gd name="T22" fmla="*/ 0 h 5450"/>
                <a:gd name="T23" fmla="*/ 709 w 709"/>
                <a:gd name="T24" fmla="*/ 5450 h 54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9" h="5450">
                  <a:moveTo>
                    <a:pt x="0" y="0"/>
                  </a:moveTo>
                  <a:cubicBezTo>
                    <a:pt x="177" y="0"/>
                    <a:pt x="354" y="227"/>
                    <a:pt x="354" y="454"/>
                  </a:cubicBezTo>
                  <a:lnTo>
                    <a:pt x="354" y="2270"/>
                  </a:lnTo>
                  <a:cubicBezTo>
                    <a:pt x="354" y="2497"/>
                    <a:pt x="531" y="2725"/>
                    <a:pt x="708" y="2725"/>
                  </a:cubicBezTo>
                  <a:cubicBezTo>
                    <a:pt x="531" y="2725"/>
                    <a:pt x="354" y="2951"/>
                    <a:pt x="354" y="3179"/>
                  </a:cubicBezTo>
                  <a:lnTo>
                    <a:pt x="354" y="4994"/>
                  </a:lnTo>
                  <a:cubicBezTo>
                    <a:pt x="354" y="5222"/>
                    <a:pt x="177" y="5449"/>
                    <a:pt x="0" y="5449"/>
                  </a:cubicBezTo>
                </a:path>
              </a:pathLst>
            </a:custGeom>
            <a:noFill/>
            <a:ln w="19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32" name="Text Box 78"/>
            <p:cNvSpPr txBox="1">
              <a:spLocks noChangeArrowheads="1"/>
            </p:cNvSpPr>
            <p:nvPr/>
          </p:nvSpPr>
          <p:spPr bwMode="auto">
            <a:xfrm>
              <a:off x="2211" y="2230"/>
              <a:ext cx="747" cy="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70992" rIns="90000" bIns="46800" anchor="ctr">
              <a:spAutoFit/>
            </a:bodyPr>
            <a:lstStyle>
              <a:lvl1pPr eaLnBrk="0" hangingPunct="0">
                <a:tabLst>
                  <a:tab pos="723900" algn="l"/>
                </a:tabLst>
                <a:defRPr sz="2400">
                  <a:solidFill>
                    <a:schemeClr val="tx1"/>
                  </a:solidFill>
                  <a:latin typeface="Century Gothic" pitchFamily="34" charset="0"/>
                  <a:ea typeface="ＭＳ Ｐゴシック" pitchFamily="34" charset="-128"/>
                </a:defRPr>
              </a:lvl1pPr>
              <a:lvl2pPr marL="742950" indent="-285750" eaLnBrk="0" hangingPunct="0">
                <a:tabLst>
                  <a:tab pos="723900" algn="l"/>
                </a:tabLst>
                <a:defRPr sz="2400">
                  <a:solidFill>
                    <a:schemeClr val="tx1"/>
                  </a:solidFill>
                  <a:latin typeface="Century Gothic" pitchFamily="34" charset="0"/>
                  <a:ea typeface="ＭＳ Ｐゴシック" pitchFamily="34" charset="-128"/>
                </a:defRPr>
              </a:lvl2pPr>
              <a:lvl3pPr marL="1143000" indent="-228600" eaLnBrk="0" hangingPunct="0">
                <a:tabLst>
                  <a:tab pos="723900" algn="l"/>
                </a:tabLst>
                <a:defRPr sz="2400">
                  <a:solidFill>
                    <a:schemeClr val="tx1"/>
                  </a:solidFill>
                  <a:latin typeface="Century Gothic" pitchFamily="34" charset="0"/>
                  <a:ea typeface="ＭＳ Ｐゴシック" pitchFamily="34" charset="-128"/>
                </a:defRPr>
              </a:lvl3pPr>
              <a:lvl4pPr marL="1600200" indent="-228600" eaLnBrk="0" hangingPunct="0">
                <a:tabLst>
                  <a:tab pos="723900" algn="l"/>
                </a:tabLst>
                <a:defRPr sz="2400">
                  <a:solidFill>
                    <a:schemeClr val="tx1"/>
                  </a:solidFill>
                  <a:latin typeface="Century Gothic" pitchFamily="34" charset="0"/>
                  <a:ea typeface="ＭＳ Ｐゴシック" pitchFamily="34" charset="-128"/>
                </a:defRPr>
              </a:lvl4pPr>
              <a:lvl5pPr marL="2057400" indent="-228600" eaLnBrk="0" hangingPunct="0">
                <a:tabLst>
                  <a:tab pos="723900" algn="l"/>
                </a:tabLst>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9pPr>
            </a:lstStyle>
            <a:p>
              <a:pPr algn="ctr" eaLnBrk="1" hangingPunct="1">
                <a:lnSpc>
                  <a:spcPct val="88000"/>
                </a:lnSpc>
              </a:pPr>
              <a:r>
                <a:rPr lang="en-GB" sz="1600" b="1">
                  <a:solidFill>
                    <a:srgbClr val="000000"/>
                  </a:solidFill>
                  <a:ea typeface="Arial Unicode MS" pitchFamily="34" charset="-128"/>
                  <a:cs typeface="Arial Unicode MS" pitchFamily="34" charset="-128"/>
                </a:rPr>
                <a:t>Molecular</a:t>
              </a:r>
            </a:p>
            <a:p>
              <a:pPr algn="ctr" eaLnBrk="1" hangingPunct="1">
                <a:lnSpc>
                  <a:spcPct val="95000"/>
                </a:lnSpc>
              </a:pPr>
              <a:r>
                <a:rPr lang="en-GB" sz="1600" b="1">
                  <a:solidFill>
                    <a:srgbClr val="000000"/>
                  </a:solidFill>
                  <a:ea typeface="Arial Unicode MS" pitchFamily="34" charset="-128"/>
                  <a:cs typeface="Arial Unicode MS" pitchFamily="34" charset="-128"/>
                </a:rPr>
                <a:t>Modeling</a:t>
              </a:r>
            </a:p>
            <a:p>
              <a:pPr algn="ctr" eaLnBrk="1" hangingPunct="1">
                <a:lnSpc>
                  <a:spcPct val="95000"/>
                </a:lnSpc>
              </a:pPr>
              <a:r>
                <a:rPr lang="en-GB" sz="1600" b="1">
                  <a:solidFill>
                    <a:srgbClr val="000000"/>
                  </a:solidFill>
                  <a:ea typeface="Arial Unicode MS" pitchFamily="34" charset="-128"/>
                  <a:cs typeface="Arial Unicode MS" pitchFamily="34" charset="-128"/>
                </a:rPr>
                <a:t>Toolkit</a:t>
              </a:r>
            </a:p>
          </p:txBody>
        </p:sp>
        <p:sp>
          <p:nvSpPr>
            <p:cNvPr id="17433" name="AutoShape 79"/>
            <p:cNvSpPr>
              <a:spLocks noChangeArrowheads="1"/>
            </p:cNvSpPr>
            <p:nvPr/>
          </p:nvSpPr>
          <p:spPr bwMode="auto">
            <a:xfrm>
              <a:off x="2043" y="928"/>
              <a:ext cx="147" cy="864"/>
            </a:xfrm>
            <a:custGeom>
              <a:avLst/>
              <a:gdLst>
                <a:gd name="T0" fmla="*/ 0 w 673"/>
                <a:gd name="T1" fmla="*/ 0 h 3977"/>
                <a:gd name="T2" fmla="*/ 0 w 673"/>
                <a:gd name="T3" fmla="*/ 0 h 3977"/>
                <a:gd name="T4" fmla="*/ 0 w 673"/>
                <a:gd name="T5" fmla="*/ 0 h 3977"/>
                <a:gd name="T6" fmla="*/ 0 w 673"/>
                <a:gd name="T7" fmla="*/ 0 h 3977"/>
                <a:gd name="T8" fmla="*/ 0 w 673"/>
                <a:gd name="T9" fmla="*/ 0 h 3977"/>
                <a:gd name="T10" fmla="*/ 0 w 673"/>
                <a:gd name="T11" fmla="*/ 0 h 3977"/>
                <a:gd name="T12" fmla="*/ 0 w 673"/>
                <a:gd name="T13" fmla="*/ 0 h 3977"/>
                <a:gd name="T14" fmla="*/ 0 60000 65536"/>
                <a:gd name="T15" fmla="*/ 0 60000 65536"/>
                <a:gd name="T16" fmla="*/ 0 60000 65536"/>
                <a:gd name="T17" fmla="*/ 0 60000 65536"/>
                <a:gd name="T18" fmla="*/ 0 60000 65536"/>
                <a:gd name="T19" fmla="*/ 0 60000 65536"/>
                <a:gd name="T20" fmla="*/ 0 60000 65536"/>
                <a:gd name="T21" fmla="*/ 0 w 673"/>
                <a:gd name="T22" fmla="*/ 0 h 3977"/>
                <a:gd name="T23" fmla="*/ 673 w 673"/>
                <a:gd name="T24" fmla="*/ 3977 h 39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3" h="3977">
                  <a:moveTo>
                    <a:pt x="0" y="0"/>
                  </a:moveTo>
                  <a:cubicBezTo>
                    <a:pt x="168" y="0"/>
                    <a:pt x="336" y="166"/>
                    <a:pt x="336" y="331"/>
                  </a:cubicBezTo>
                  <a:lnTo>
                    <a:pt x="336" y="1657"/>
                  </a:lnTo>
                  <a:cubicBezTo>
                    <a:pt x="336" y="1822"/>
                    <a:pt x="504" y="1988"/>
                    <a:pt x="672" y="1988"/>
                  </a:cubicBezTo>
                  <a:cubicBezTo>
                    <a:pt x="504" y="1988"/>
                    <a:pt x="336" y="2154"/>
                    <a:pt x="336" y="2319"/>
                  </a:cubicBezTo>
                  <a:lnTo>
                    <a:pt x="336" y="3645"/>
                  </a:lnTo>
                  <a:cubicBezTo>
                    <a:pt x="336" y="3811"/>
                    <a:pt x="168" y="3976"/>
                    <a:pt x="0" y="3976"/>
                  </a:cubicBezTo>
                </a:path>
              </a:pathLst>
            </a:custGeom>
            <a:noFill/>
            <a:ln w="19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34" name="Text Box 80"/>
            <p:cNvSpPr txBox="1">
              <a:spLocks noChangeArrowheads="1"/>
            </p:cNvSpPr>
            <p:nvPr/>
          </p:nvSpPr>
          <p:spPr bwMode="auto">
            <a:xfrm>
              <a:off x="2164" y="1100"/>
              <a:ext cx="841" cy="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70992" rIns="90000" bIns="46800" anchor="ctr">
              <a:spAutoFit/>
            </a:bodyPr>
            <a:lstStyle>
              <a:lvl1pPr eaLnBrk="0" hangingPunct="0">
                <a:tabLst>
                  <a:tab pos="723900" algn="l"/>
                </a:tabLst>
                <a:defRPr sz="2400">
                  <a:solidFill>
                    <a:schemeClr val="tx1"/>
                  </a:solidFill>
                  <a:latin typeface="Century Gothic" pitchFamily="34" charset="0"/>
                  <a:ea typeface="ＭＳ Ｐゴシック" pitchFamily="34" charset="-128"/>
                </a:defRPr>
              </a:lvl1pPr>
              <a:lvl2pPr marL="742950" indent="-285750" eaLnBrk="0" hangingPunct="0">
                <a:tabLst>
                  <a:tab pos="723900" algn="l"/>
                </a:tabLst>
                <a:defRPr sz="2400">
                  <a:solidFill>
                    <a:schemeClr val="tx1"/>
                  </a:solidFill>
                  <a:latin typeface="Century Gothic" pitchFamily="34" charset="0"/>
                  <a:ea typeface="ＭＳ Ｐゴシック" pitchFamily="34" charset="-128"/>
                </a:defRPr>
              </a:lvl2pPr>
              <a:lvl3pPr marL="1143000" indent="-228600" eaLnBrk="0" hangingPunct="0">
                <a:tabLst>
                  <a:tab pos="723900" algn="l"/>
                </a:tabLst>
                <a:defRPr sz="2400">
                  <a:solidFill>
                    <a:schemeClr val="tx1"/>
                  </a:solidFill>
                  <a:latin typeface="Century Gothic" pitchFamily="34" charset="0"/>
                  <a:ea typeface="ＭＳ Ｐゴシック" pitchFamily="34" charset="-128"/>
                </a:defRPr>
              </a:lvl3pPr>
              <a:lvl4pPr marL="1600200" indent="-228600" eaLnBrk="0" hangingPunct="0">
                <a:tabLst>
                  <a:tab pos="723900" algn="l"/>
                </a:tabLst>
                <a:defRPr sz="2400">
                  <a:solidFill>
                    <a:schemeClr val="tx1"/>
                  </a:solidFill>
                  <a:latin typeface="Century Gothic" pitchFamily="34" charset="0"/>
                  <a:ea typeface="ＭＳ Ｐゴシック" pitchFamily="34" charset="-128"/>
                </a:defRPr>
              </a:lvl4pPr>
              <a:lvl5pPr marL="2057400" indent="-228600" eaLnBrk="0" hangingPunct="0">
                <a:tabLst>
                  <a:tab pos="723900" algn="l"/>
                </a:tabLst>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9pPr>
            </a:lstStyle>
            <a:p>
              <a:pPr algn="ctr" eaLnBrk="1" hangingPunct="1">
                <a:lnSpc>
                  <a:spcPct val="88000"/>
                </a:lnSpc>
              </a:pPr>
              <a:r>
                <a:rPr lang="en-GB" sz="1600" b="1">
                  <a:solidFill>
                    <a:srgbClr val="000000"/>
                  </a:solidFill>
                  <a:ea typeface="Arial Unicode MS" pitchFamily="34" charset="-128"/>
                  <a:cs typeface="Arial Unicode MS" pitchFamily="34" charset="-128"/>
                </a:rPr>
                <a:t>Molecular</a:t>
              </a:r>
            </a:p>
            <a:p>
              <a:pPr algn="ctr" eaLnBrk="1" hangingPunct="1">
                <a:lnSpc>
                  <a:spcPct val="95000"/>
                </a:lnSpc>
              </a:pPr>
              <a:r>
                <a:rPr lang="en-GB" sz="1600" b="1">
                  <a:solidFill>
                    <a:srgbClr val="000000"/>
                  </a:solidFill>
                  <a:ea typeface="Arial Unicode MS" pitchFamily="34" charset="-128"/>
                  <a:cs typeface="Arial Unicode MS" pitchFamily="34" charset="-128"/>
                </a:rPr>
                <a:t>Calculation</a:t>
              </a:r>
            </a:p>
            <a:p>
              <a:pPr algn="ctr" eaLnBrk="1" hangingPunct="1">
                <a:lnSpc>
                  <a:spcPct val="95000"/>
                </a:lnSpc>
              </a:pPr>
              <a:r>
                <a:rPr lang="en-GB" sz="1600" b="1">
                  <a:solidFill>
                    <a:srgbClr val="000000"/>
                  </a:solidFill>
                  <a:ea typeface="Arial Unicode MS" pitchFamily="34" charset="-128"/>
                  <a:cs typeface="Arial Unicode MS" pitchFamily="34" charset="-128"/>
                </a:rPr>
                <a:t>Modules</a:t>
              </a:r>
            </a:p>
          </p:txBody>
        </p:sp>
        <p:sp>
          <p:nvSpPr>
            <p:cNvPr id="17435" name="Text Box 81"/>
            <p:cNvSpPr txBox="1">
              <a:spLocks noChangeArrowheads="1"/>
            </p:cNvSpPr>
            <p:nvPr/>
          </p:nvSpPr>
          <p:spPr bwMode="auto">
            <a:xfrm>
              <a:off x="2105" y="3178"/>
              <a:ext cx="964" cy="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70992" rIns="90000" bIns="46800" anchor="ctr">
              <a:spAutoFit/>
            </a:bodyPr>
            <a:lstStyle>
              <a:lvl1pPr eaLnBrk="0" hangingPunct="0">
                <a:tabLst>
                  <a:tab pos="723900" algn="l"/>
                </a:tabLst>
                <a:defRPr sz="2400">
                  <a:solidFill>
                    <a:schemeClr val="tx1"/>
                  </a:solidFill>
                  <a:latin typeface="Century Gothic" pitchFamily="34" charset="0"/>
                  <a:ea typeface="ＭＳ Ｐゴシック" pitchFamily="34" charset="-128"/>
                </a:defRPr>
              </a:lvl1pPr>
              <a:lvl2pPr marL="742950" indent="-285750" eaLnBrk="0" hangingPunct="0">
                <a:tabLst>
                  <a:tab pos="723900" algn="l"/>
                </a:tabLst>
                <a:defRPr sz="2400">
                  <a:solidFill>
                    <a:schemeClr val="tx1"/>
                  </a:solidFill>
                  <a:latin typeface="Century Gothic" pitchFamily="34" charset="0"/>
                  <a:ea typeface="ＭＳ Ｐゴシック" pitchFamily="34" charset="-128"/>
                </a:defRPr>
              </a:lvl2pPr>
              <a:lvl3pPr marL="1143000" indent="-228600" eaLnBrk="0" hangingPunct="0">
                <a:tabLst>
                  <a:tab pos="723900" algn="l"/>
                </a:tabLst>
                <a:defRPr sz="2400">
                  <a:solidFill>
                    <a:schemeClr val="tx1"/>
                  </a:solidFill>
                  <a:latin typeface="Century Gothic" pitchFamily="34" charset="0"/>
                  <a:ea typeface="ＭＳ Ｐゴシック" pitchFamily="34" charset="-128"/>
                </a:defRPr>
              </a:lvl3pPr>
              <a:lvl4pPr marL="1600200" indent="-228600" eaLnBrk="0" hangingPunct="0">
                <a:tabLst>
                  <a:tab pos="723900" algn="l"/>
                </a:tabLst>
                <a:defRPr sz="2400">
                  <a:solidFill>
                    <a:schemeClr val="tx1"/>
                  </a:solidFill>
                  <a:latin typeface="Century Gothic" pitchFamily="34" charset="0"/>
                  <a:ea typeface="ＭＳ Ｐゴシック" pitchFamily="34" charset="-128"/>
                </a:defRPr>
              </a:lvl4pPr>
              <a:lvl5pPr marL="2057400" indent="-228600" eaLnBrk="0" hangingPunct="0">
                <a:tabLst>
                  <a:tab pos="723900" algn="l"/>
                </a:tabLst>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9pPr>
            </a:lstStyle>
            <a:p>
              <a:pPr algn="ctr" eaLnBrk="1" hangingPunct="1">
                <a:lnSpc>
                  <a:spcPct val="88000"/>
                </a:lnSpc>
              </a:pPr>
              <a:r>
                <a:rPr lang="en-GB" sz="1600" b="1">
                  <a:solidFill>
                    <a:srgbClr val="000000"/>
                  </a:solidFill>
                  <a:ea typeface="Arial Unicode MS" pitchFamily="34" charset="-128"/>
                  <a:cs typeface="Arial Unicode MS" pitchFamily="34" charset="-128"/>
                </a:rPr>
                <a:t>Molecular</a:t>
              </a:r>
            </a:p>
            <a:p>
              <a:pPr algn="ctr" eaLnBrk="1" hangingPunct="1">
                <a:lnSpc>
                  <a:spcPct val="95000"/>
                </a:lnSpc>
              </a:pPr>
              <a:r>
                <a:rPr lang="en-GB" sz="1600" b="1">
                  <a:solidFill>
                    <a:srgbClr val="000000"/>
                  </a:solidFill>
                  <a:ea typeface="Arial Unicode MS" pitchFamily="34" charset="-128"/>
                  <a:cs typeface="Arial Unicode MS" pitchFamily="34" charset="-128"/>
                </a:rPr>
                <a:t>Software</a:t>
              </a:r>
            </a:p>
            <a:p>
              <a:pPr algn="ctr" eaLnBrk="1" hangingPunct="1">
                <a:lnSpc>
                  <a:spcPct val="95000"/>
                </a:lnSpc>
              </a:pPr>
              <a:r>
                <a:rPr lang="en-GB" sz="1600" b="1">
                  <a:solidFill>
                    <a:srgbClr val="000000"/>
                  </a:solidFill>
                  <a:ea typeface="Arial Unicode MS" pitchFamily="34" charset="-128"/>
                  <a:cs typeface="Arial Unicode MS" pitchFamily="34" charset="-128"/>
                </a:rPr>
                <a:t>Development</a:t>
              </a:r>
            </a:p>
            <a:p>
              <a:pPr algn="ctr" eaLnBrk="1" hangingPunct="1">
                <a:lnSpc>
                  <a:spcPct val="95000"/>
                </a:lnSpc>
              </a:pPr>
              <a:r>
                <a:rPr lang="en-GB" sz="1600" b="1">
                  <a:solidFill>
                    <a:srgbClr val="000000"/>
                  </a:solidFill>
                  <a:ea typeface="Arial Unicode MS" pitchFamily="34" charset="-128"/>
                  <a:cs typeface="Arial Unicode MS" pitchFamily="34" charset="-128"/>
                </a:rPr>
                <a:t>Toolkit</a:t>
              </a:r>
            </a:p>
          </p:txBody>
        </p:sp>
        <p:sp>
          <p:nvSpPr>
            <p:cNvPr id="17436" name="AutoShape 82"/>
            <p:cNvSpPr>
              <a:spLocks noChangeArrowheads="1"/>
            </p:cNvSpPr>
            <p:nvPr/>
          </p:nvSpPr>
          <p:spPr bwMode="auto">
            <a:xfrm>
              <a:off x="2043" y="3154"/>
              <a:ext cx="145" cy="705"/>
            </a:xfrm>
            <a:custGeom>
              <a:avLst/>
              <a:gdLst>
                <a:gd name="T0" fmla="*/ 0 w 666"/>
                <a:gd name="T1" fmla="*/ 0 h 3247"/>
                <a:gd name="T2" fmla="*/ 0 w 666"/>
                <a:gd name="T3" fmla="*/ 0 h 3247"/>
                <a:gd name="T4" fmla="*/ 0 w 666"/>
                <a:gd name="T5" fmla="*/ 0 h 3247"/>
                <a:gd name="T6" fmla="*/ 0 w 666"/>
                <a:gd name="T7" fmla="*/ 0 h 3247"/>
                <a:gd name="T8" fmla="*/ 0 w 666"/>
                <a:gd name="T9" fmla="*/ 0 h 3247"/>
                <a:gd name="T10" fmla="*/ 0 w 666"/>
                <a:gd name="T11" fmla="*/ 0 h 3247"/>
                <a:gd name="T12" fmla="*/ 0 w 666"/>
                <a:gd name="T13" fmla="*/ 0 h 3247"/>
                <a:gd name="T14" fmla="*/ 0 60000 65536"/>
                <a:gd name="T15" fmla="*/ 0 60000 65536"/>
                <a:gd name="T16" fmla="*/ 0 60000 65536"/>
                <a:gd name="T17" fmla="*/ 0 60000 65536"/>
                <a:gd name="T18" fmla="*/ 0 60000 65536"/>
                <a:gd name="T19" fmla="*/ 0 60000 65536"/>
                <a:gd name="T20" fmla="*/ 0 60000 65536"/>
                <a:gd name="T21" fmla="*/ 0 w 666"/>
                <a:gd name="T22" fmla="*/ 0 h 3247"/>
                <a:gd name="T23" fmla="*/ 666 w 666"/>
                <a:gd name="T24" fmla="*/ 3247 h 32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6" h="3247">
                  <a:moveTo>
                    <a:pt x="0" y="0"/>
                  </a:moveTo>
                  <a:cubicBezTo>
                    <a:pt x="166" y="0"/>
                    <a:pt x="332" y="135"/>
                    <a:pt x="332" y="270"/>
                  </a:cubicBezTo>
                  <a:lnTo>
                    <a:pt x="332" y="1352"/>
                  </a:lnTo>
                  <a:cubicBezTo>
                    <a:pt x="332" y="1487"/>
                    <a:pt x="499" y="1622"/>
                    <a:pt x="665" y="1622"/>
                  </a:cubicBezTo>
                  <a:cubicBezTo>
                    <a:pt x="499" y="1622"/>
                    <a:pt x="332" y="1758"/>
                    <a:pt x="332" y="1894"/>
                  </a:cubicBezTo>
                  <a:lnTo>
                    <a:pt x="332" y="2976"/>
                  </a:lnTo>
                  <a:cubicBezTo>
                    <a:pt x="332" y="3111"/>
                    <a:pt x="166" y="3246"/>
                    <a:pt x="0" y="3246"/>
                  </a:cubicBezTo>
                </a:path>
              </a:pathLst>
            </a:custGeom>
            <a:noFill/>
            <a:ln w="19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7437" name="Group 83"/>
            <p:cNvGrpSpPr>
              <a:grpSpLocks/>
            </p:cNvGrpSpPr>
            <p:nvPr/>
          </p:nvGrpSpPr>
          <p:grpSpPr bwMode="auto">
            <a:xfrm>
              <a:off x="381" y="562"/>
              <a:ext cx="1492" cy="325"/>
              <a:chOff x="381" y="562"/>
              <a:chExt cx="1492" cy="325"/>
            </a:xfrm>
          </p:grpSpPr>
          <p:sp>
            <p:nvSpPr>
              <p:cNvPr id="17442" name="AutoShape 84"/>
              <p:cNvSpPr>
                <a:spLocks noChangeArrowheads="1"/>
              </p:cNvSpPr>
              <p:nvPr/>
            </p:nvSpPr>
            <p:spPr bwMode="auto">
              <a:xfrm>
                <a:off x="381" y="562"/>
                <a:ext cx="1493" cy="326"/>
              </a:xfrm>
              <a:custGeom>
                <a:avLst/>
                <a:gdLst>
                  <a:gd name="T0" fmla="*/ 0 w 6889"/>
                  <a:gd name="T1" fmla="*/ 0 h 1506"/>
                  <a:gd name="T2" fmla="*/ 0 w 6889"/>
                  <a:gd name="T3" fmla="*/ 0 h 1506"/>
                  <a:gd name="T4" fmla="*/ 0 w 6889"/>
                  <a:gd name="T5" fmla="*/ 0 h 1506"/>
                  <a:gd name="T6" fmla="*/ 0 w 6889"/>
                  <a:gd name="T7" fmla="*/ 0 h 1506"/>
                  <a:gd name="T8" fmla="*/ 0 w 6889"/>
                  <a:gd name="T9" fmla="*/ 0 h 1506"/>
                  <a:gd name="T10" fmla="*/ 0 w 6889"/>
                  <a:gd name="T11" fmla="*/ 0 h 1506"/>
                  <a:gd name="T12" fmla="*/ 0 w 6889"/>
                  <a:gd name="T13" fmla="*/ 0 h 1506"/>
                  <a:gd name="T14" fmla="*/ 0 60000 65536"/>
                  <a:gd name="T15" fmla="*/ 0 60000 65536"/>
                  <a:gd name="T16" fmla="*/ 0 60000 65536"/>
                  <a:gd name="T17" fmla="*/ 0 60000 65536"/>
                  <a:gd name="T18" fmla="*/ 0 60000 65536"/>
                  <a:gd name="T19" fmla="*/ 0 60000 65536"/>
                  <a:gd name="T20" fmla="*/ 0 60000 65536"/>
                  <a:gd name="T21" fmla="*/ 0 w 6889"/>
                  <a:gd name="T22" fmla="*/ 0 h 1506"/>
                  <a:gd name="T23" fmla="*/ 6889 w 6889"/>
                  <a:gd name="T24" fmla="*/ 1506 h 15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89" h="1506">
                    <a:moveTo>
                      <a:pt x="0" y="1505"/>
                    </a:moveTo>
                    <a:lnTo>
                      <a:pt x="0" y="375"/>
                    </a:lnTo>
                    <a:lnTo>
                      <a:pt x="387" y="0"/>
                    </a:lnTo>
                    <a:lnTo>
                      <a:pt x="6888" y="0"/>
                    </a:lnTo>
                    <a:lnTo>
                      <a:pt x="6888" y="1129"/>
                    </a:lnTo>
                    <a:lnTo>
                      <a:pt x="6501" y="1505"/>
                    </a:lnTo>
                    <a:lnTo>
                      <a:pt x="0" y="1505"/>
                    </a:lnTo>
                  </a:path>
                </a:pathLst>
              </a:custGeom>
              <a:solidFill>
                <a:srgbClr val="FF9933"/>
              </a:solidFill>
              <a:ln w="12600">
                <a:solidFill>
                  <a:srgbClr val="000000"/>
                </a:solidFill>
                <a:round/>
                <a:headEnd/>
                <a:tailEnd/>
              </a:ln>
            </p:spPr>
            <p:txBody>
              <a:bodyPr wrap="none" anchor="ctr"/>
              <a:lstStyle/>
              <a:p>
                <a:endParaRPr lang="en-US"/>
              </a:p>
            </p:txBody>
          </p:sp>
          <p:sp>
            <p:nvSpPr>
              <p:cNvPr id="17443" name="AutoShape 85"/>
              <p:cNvSpPr>
                <a:spLocks noChangeArrowheads="1"/>
              </p:cNvSpPr>
              <p:nvPr/>
            </p:nvSpPr>
            <p:spPr bwMode="auto">
              <a:xfrm>
                <a:off x="381" y="562"/>
                <a:ext cx="1493" cy="81"/>
              </a:xfrm>
              <a:custGeom>
                <a:avLst/>
                <a:gdLst>
                  <a:gd name="T0" fmla="*/ 0 w 6889"/>
                  <a:gd name="T1" fmla="*/ 0 h 376"/>
                  <a:gd name="T2" fmla="*/ 0 w 6889"/>
                  <a:gd name="T3" fmla="*/ 0 h 376"/>
                  <a:gd name="T4" fmla="*/ 0 w 6889"/>
                  <a:gd name="T5" fmla="*/ 0 h 376"/>
                  <a:gd name="T6" fmla="*/ 0 w 6889"/>
                  <a:gd name="T7" fmla="*/ 0 h 376"/>
                  <a:gd name="T8" fmla="*/ 0 w 6889"/>
                  <a:gd name="T9" fmla="*/ 0 h 376"/>
                  <a:gd name="T10" fmla="*/ 0 60000 65536"/>
                  <a:gd name="T11" fmla="*/ 0 60000 65536"/>
                  <a:gd name="T12" fmla="*/ 0 60000 65536"/>
                  <a:gd name="T13" fmla="*/ 0 60000 65536"/>
                  <a:gd name="T14" fmla="*/ 0 60000 65536"/>
                  <a:gd name="T15" fmla="*/ 0 w 6889"/>
                  <a:gd name="T16" fmla="*/ 0 h 376"/>
                  <a:gd name="T17" fmla="*/ 6889 w 6889"/>
                  <a:gd name="T18" fmla="*/ 376 h 376"/>
                </a:gdLst>
                <a:ahLst/>
                <a:cxnLst>
                  <a:cxn ang="T10">
                    <a:pos x="T0" y="T1"/>
                  </a:cxn>
                  <a:cxn ang="T11">
                    <a:pos x="T2" y="T3"/>
                  </a:cxn>
                  <a:cxn ang="T12">
                    <a:pos x="T4" y="T5"/>
                  </a:cxn>
                  <a:cxn ang="T13">
                    <a:pos x="T6" y="T7"/>
                  </a:cxn>
                  <a:cxn ang="T14">
                    <a:pos x="T8" y="T9"/>
                  </a:cxn>
                </a:cxnLst>
                <a:rect l="T15" t="T16" r="T17" b="T18"/>
                <a:pathLst>
                  <a:path w="6889" h="376">
                    <a:moveTo>
                      <a:pt x="0" y="375"/>
                    </a:moveTo>
                    <a:lnTo>
                      <a:pt x="387" y="0"/>
                    </a:lnTo>
                    <a:lnTo>
                      <a:pt x="6888" y="0"/>
                    </a:lnTo>
                    <a:lnTo>
                      <a:pt x="6501" y="375"/>
                    </a:lnTo>
                    <a:lnTo>
                      <a:pt x="0" y="375"/>
                    </a:lnTo>
                  </a:path>
                </a:pathLst>
              </a:custGeom>
              <a:solidFill>
                <a:srgbClr val="FFA737"/>
              </a:solidFill>
              <a:ln w="12600">
                <a:solidFill>
                  <a:srgbClr val="000000"/>
                </a:solidFill>
                <a:round/>
                <a:headEnd/>
                <a:tailEnd/>
              </a:ln>
            </p:spPr>
            <p:txBody>
              <a:bodyPr wrap="none" anchor="ctr"/>
              <a:lstStyle/>
              <a:p>
                <a:endParaRPr lang="en-US"/>
              </a:p>
            </p:txBody>
          </p:sp>
          <p:sp>
            <p:nvSpPr>
              <p:cNvPr id="17444" name="AutoShape 86"/>
              <p:cNvSpPr>
                <a:spLocks noChangeArrowheads="1"/>
              </p:cNvSpPr>
              <p:nvPr/>
            </p:nvSpPr>
            <p:spPr bwMode="auto">
              <a:xfrm>
                <a:off x="1790" y="562"/>
                <a:ext cx="84" cy="326"/>
              </a:xfrm>
              <a:custGeom>
                <a:avLst/>
                <a:gdLst>
                  <a:gd name="T0" fmla="*/ 0 w 388"/>
                  <a:gd name="T1" fmla="*/ 0 h 1506"/>
                  <a:gd name="T2" fmla="*/ 0 w 388"/>
                  <a:gd name="T3" fmla="*/ 0 h 1506"/>
                  <a:gd name="T4" fmla="*/ 0 w 388"/>
                  <a:gd name="T5" fmla="*/ 0 h 1506"/>
                  <a:gd name="T6" fmla="*/ 0 w 388"/>
                  <a:gd name="T7" fmla="*/ 0 h 1506"/>
                  <a:gd name="T8" fmla="*/ 0 w 388"/>
                  <a:gd name="T9" fmla="*/ 0 h 1506"/>
                  <a:gd name="T10" fmla="*/ 0 60000 65536"/>
                  <a:gd name="T11" fmla="*/ 0 60000 65536"/>
                  <a:gd name="T12" fmla="*/ 0 60000 65536"/>
                  <a:gd name="T13" fmla="*/ 0 60000 65536"/>
                  <a:gd name="T14" fmla="*/ 0 60000 65536"/>
                  <a:gd name="T15" fmla="*/ 0 w 388"/>
                  <a:gd name="T16" fmla="*/ 0 h 1506"/>
                  <a:gd name="T17" fmla="*/ 388 w 388"/>
                  <a:gd name="T18" fmla="*/ 1506 h 1506"/>
                </a:gdLst>
                <a:ahLst/>
                <a:cxnLst>
                  <a:cxn ang="T10">
                    <a:pos x="T0" y="T1"/>
                  </a:cxn>
                  <a:cxn ang="T11">
                    <a:pos x="T2" y="T3"/>
                  </a:cxn>
                  <a:cxn ang="T12">
                    <a:pos x="T4" y="T5"/>
                  </a:cxn>
                  <a:cxn ang="T13">
                    <a:pos x="T6" y="T7"/>
                  </a:cxn>
                  <a:cxn ang="T14">
                    <a:pos x="T8" y="T9"/>
                  </a:cxn>
                </a:cxnLst>
                <a:rect l="T15" t="T16" r="T17" b="T18"/>
                <a:pathLst>
                  <a:path w="388" h="1506">
                    <a:moveTo>
                      <a:pt x="0" y="1505"/>
                    </a:moveTo>
                    <a:lnTo>
                      <a:pt x="0" y="375"/>
                    </a:lnTo>
                    <a:lnTo>
                      <a:pt x="387" y="0"/>
                    </a:lnTo>
                    <a:lnTo>
                      <a:pt x="387" y="1129"/>
                    </a:lnTo>
                    <a:lnTo>
                      <a:pt x="0" y="1505"/>
                    </a:lnTo>
                  </a:path>
                </a:pathLst>
              </a:custGeom>
              <a:solidFill>
                <a:srgbClr val="DB832B"/>
              </a:solidFill>
              <a:ln w="12600">
                <a:solidFill>
                  <a:srgbClr val="000000"/>
                </a:solidFill>
                <a:round/>
                <a:headEnd/>
                <a:tailEnd/>
              </a:ln>
            </p:spPr>
            <p:txBody>
              <a:bodyPr wrap="none" anchor="ctr"/>
              <a:lstStyle/>
              <a:p>
                <a:endParaRPr lang="en-US"/>
              </a:p>
            </p:txBody>
          </p:sp>
        </p:grpSp>
        <p:sp>
          <p:nvSpPr>
            <p:cNvPr id="17438" name="Text Box 87"/>
            <p:cNvSpPr txBox="1">
              <a:spLocks noChangeArrowheads="1"/>
            </p:cNvSpPr>
            <p:nvPr/>
          </p:nvSpPr>
          <p:spPr bwMode="auto">
            <a:xfrm>
              <a:off x="2274" y="551"/>
              <a:ext cx="622"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70992" rIns="90000" bIns="46800" anchor="ctr">
              <a:spAutoFit/>
            </a:bodyPr>
            <a:lstStyle>
              <a:lvl1pPr eaLnBrk="0" hangingPunct="0">
                <a:tabLst>
                  <a:tab pos="723900" algn="l"/>
                </a:tabLst>
                <a:defRPr sz="2400">
                  <a:solidFill>
                    <a:schemeClr val="tx1"/>
                  </a:solidFill>
                  <a:latin typeface="Century Gothic" pitchFamily="34" charset="0"/>
                  <a:ea typeface="ＭＳ Ｐゴシック" pitchFamily="34" charset="-128"/>
                </a:defRPr>
              </a:lvl1pPr>
              <a:lvl2pPr marL="742950" indent="-285750" eaLnBrk="0" hangingPunct="0">
                <a:tabLst>
                  <a:tab pos="723900" algn="l"/>
                </a:tabLst>
                <a:defRPr sz="2400">
                  <a:solidFill>
                    <a:schemeClr val="tx1"/>
                  </a:solidFill>
                  <a:latin typeface="Century Gothic" pitchFamily="34" charset="0"/>
                  <a:ea typeface="ＭＳ Ｐゴシック" pitchFamily="34" charset="-128"/>
                </a:defRPr>
              </a:lvl2pPr>
              <a:lvl3pPr marL="1143000" indent="-228600" eaLnBrk="0" hangingPunct="0">
                <a:tabLst>
                  <a:tab pos="723900" algn="l"/>
                </a:tabLst>
                <a:defRPr sz="2400">
                  <a:solidFill>
                    <a:schemeClr val="tx1"/>
                  </a:solidFill>
                  <a:latin typeface="Century Gothic" pitchFamily="34" charset="0"/>
                  <a:ea typeface="ＭＳ Ｐゴシック" pitchFamily="34" charset="-128"/>
                </a:defRPr>
              </a:lvl3pPr>
              <a:lvl4pPr marL="1600200" indent="-228600" eaLnBrk="0" hangingPunct="0">
                <a:tabLst>
                  <a:tab pos="723900" algn="l"/>
                </a:tabLst>
                <a:defRPr sz="2400">
                  <a:solidFill>
                    <a:schemeClr val="tx1"/>
                  </a:solidFill>
                  <a:latin typeface="Century Gothic" pitchFamily="34" charset="0"/>
                  <a:ea typeface="ＭＳ Ｐゴシック" pitchFamily="34" charset="-128"/>
                </a:defRPr>
              </a:lvl4pPr>
              <a:lvl5pPr marL="2057400" indent="-228600" eaLnBrk="0" hangingPunct="0">
                <a:tabLst>
                  <a:tab pos="723900" algn="l"/>
                </a:tabLst>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tabLst>
                  <a:tab pos="723900" algn="l"/>
                </a:tabLst>
                <a:defRPr sz="2400">
                  <a:solidFill>
                    <a:schemeClr val="tx1"/>
                  </a:solidFill>
                  <a:latin typeface="Century Gothic" pitchFamily="34" charset="0"/>
                  <a:ea typeface="ＭＳ Ｐゴシック" pitchFamily="34" charset="-128"/>
                </a:defRPr>
              </a:lvl9pPr>
            </a:lstStyle>
            <a:p>
              <a:pPr algn="ctr" eaLnBrk="1" hangingPunct="1">
                <a:lnSpc>
                  <a:spcPct val="88000"/>
                </a:lnSpc>
              </a:pPr>
              <a:r>
                <a:rPr lang="en-GB" sz="1600" b="1">
                  <a:solidFill>
                    <a:srgbClr val="000000"/>
                  </a:solidFill>
                  <a:ea typeface="Arial Unicode MS" pitchFamily="34" charset="-128"/>
                  <a:cs typeface="Arial Unicode MS" pitchFamily="34" charset="-128"/>
                </a:rPr>
                <a:t>Generic</a:t>
              </a:r>
            </a:p>
            <a:p>
              <a:pPr algn="ctr" eaLnBrk="1" hangingPunct="1">
                <a:lnSpc>
                  <a:spcPct val="95000"/>
                </a:lnSpc>
              </a:pPr>
              <a:r>
                <a:rPr lang="en-GB" sz="1600" b="1">
                  <a:solidFill>
                    <a:srgbClr val="000000"/>
                  </a:solidFill>
                  <a:ea typeface="Arial Unicode MS" pitchFamily="34" charset="-128"/>
                  <a:cs typeface="Arial Unicode MS" pitchFamily="34" charset="-128"/>
                </a:rPr>
                <a:t>Tasks</a:t>
              </a:r>
            </a:p>
          </p:txBody>
        </p:sp>
        <p:sp>
          <p:nvSpPr>
            <p:cNvPr id="17439" name="AutoShape 88"/>
            <p:cNvSpPr>
              <a:spLocks noChangeArrowheads="1"/>
            </p:cNvSpPr>
            <p:nvPr/>
          </p:nvSpPr>
          <p:spPr bwMode="auto">
            <a:xfrm>
              <a:off x="2965" y="817"/>
              <a:ext cx="109" cy="201"/>
            </a:xfrm>
            <a:prstGeom prst="roundRect">
              <a:avLst>
                <a:gd name="adj" fmla="val 87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7440" name="AutoShape 89"/>
            <p:cNvSpPr>
              <a:spLocks noChangeArrowheads="1"/>
            </p:cNvSpPr>
            <p:nvPr/>
          </p:nvSpPr>
          <p:spPr bwMode="auto">
            <a:xfrm>
              <a:off x="2037" y="562"/>
              <a:ext cx="147" cy="329"/>
            </a:xfrm>
            <a:custGeom>
              <a:avLst/>
              <a:gdLst>
                <a:gd name="T0" fmla="*/ 0 w 675"/>
                <a:gd name="T1" fmla="*/ 0 h 1516"/>
                <a:gd name="T2" fmla="*/ 0 w 675"/>
                <a:gd name="T3" fmla="*/ 0 h 1516"/>
                <a:gd name="T4" fmla="*/ 0 w 675"/>
                <a:gd name="T5" fmla="*/ 0 h 1516"/>
                <a:gd name="T6" fmla="*/ 0 w 675"/>
                <a:gd name="T7" fmla="*/ 0 h 1516"/>
                <a:gd name="T8" fmla="*/ 0 w 675"/>
                <a:gd name="T9" fmla="*/ 0 h 1516"/>
                <a:gd name="T10" fmla="*/ 0 w 675"/>
                <a:gd name="T11" fmla="*/ 0 h 1516"/>
                <a:gd name="T12" fmla="*/ 0 w 675"/>
                <a:gd name="T13" fmla="*/ 0 h 1516"/>
                <a:gd name="T14" fmla="*/ 0 60000 65536"/>
                <a:gd name="T15" fmla="*/ 0 60000 65536"/>
                <a:gd name="T16" fmla="*/ 0 60000 65536"/>
                <a:gd name="T17" fmla="*/ 0 60000 65536"/>
                <a:gd name="T18" fmla="*/ 0 60000 65536"/>
                <a:gd name="T19" fmla="*/ 0 60000 65536"/>
                <a:gd name="T20" fmla="*/ 0 60000 65536"/>
                <a:gd name="T21" fmla="*/ 0 w 675"/>
                <a:gd name="T22" fmla="*/ 0 h 1516"/>
                <a:gd name="T23" fmla="*/ 675 w 675"/>
                <a:gd name="T24" fmla="*/ 1516 h 15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5" h="1516">
                  <a:moveTo>
                    <a:pt x="0" y="0"/>
                  </a:moveTo>
                  <a:cubicBezTo>
                    <a:pt x="168" y="0"/>
                    <a:pt x="337" y="63"/>
                    <a:pt x="337" y="125"/>
                  </a:cubicBezTo>
                  <a:lnTo>
                    <a:pt x="337" y="631"/>
                  </a:lnTo>
                  <a:cubicBezTo>
                    <a:pt x="337" y="694"/>
                    <a:pt x="505" y="757"/>
                    <a:pt x="674" y="757"/>
                  </a:cubicBezTo>
                  <a:cubicBezTo>
                    <a:pt x="505" y="757"/>
                    <a:pt x="337" y="820"/>
                    <a:pt x="337" y="883"/>
                  </a:cubicBezTo>
                  <a:lnTo>
                    <a:pt x="337" y="1389"/>
                  </a:lnTo>
                  <a:cubicBezTo>
                    <a:pt x="337" y="1451"/>
                    <a:pt x="168" y="1515"/>
                    <a:pt x="0" y="1515"/>
                  </a:cubicBezTo>
                </a:path>
              </a:pathLst>
            </a:custGeom>
            <a:noFill/>
            <a:ln w="19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41" name="Text Box 90"/>
            <p:cNvSpPr txBox="1">
              <a:spLocks noChangeArrowheads="1"/>
            </p:cNvSpPr>
            <p:nvPr/>
          </p:nvSpPr>
          <p:spPr bwMode="auto">
            <a:xfrm>
              <a:off x="383" y="672"/>
              <a:ext cx="1357"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68472" rIns="90360" bIns="44280">
              <a:spAutoFit/>
            </a:bodyPr>
            <a:lstStyle>
              <a:lvl1pPr eaLnBrk="0" hangingPunct="0">
                <a:tabLst>
                  <a:tab pos="723900" algn="l"/>
                  <a:tab pos="1447800" algn="l"/>
                </a:tabLst>
                <a:defRPr sz="2400">
                  <a:solidFill>
                    <a:schemeClr val="tx1"/>
                  </a:solidFill>
                  <a:latin typeface="Century Gothic" pitchFamily="34" charset="0"/>
                  <a:ea typeface="ＭＳ Ｐゴシック" pitchFamily="34" charset="-128"/>
                </a:defRPr>
              </a:lvl1pPr>
              <a:lvl2pPr marL="742950" indent="-285750" eaLnBrk="0" hangingPunct="0">
                <a:tabLst>
                  <a:tab pos="723900" algn="l"/>
                  <a:tab pos="1447800" algn="l"/>
                </a:tabLst>
                <a:defRPr sz="2400">
                  <a:solidFill>
                    <a:schemeClr val="tx1"/>
                  </a:solidFill>
                  <a:latin typeface="Century Gothic" pitchFamily="34" charset="0"/>
                  <a:ea typeface="ＭＳ Ｐゴシック" pitchFamily="34" charset="-128"/>
                </a:defRPr>
              </a:lvl2pPr>
              <a:lvl3pPr marL="1143000" indent="-228600" eaLnBrk="0" hangingPunct="0">
                <a:tabLst>
                  <a:tab pos="723900" algn="l"/>
                  <a:tab pos="1447800" algn="l"/>
                </a:tabLst>
                <a:defRPr sz="2400">
                  <a:solidFill>
                    <a:schemeClr val="tx1"/>
                  </a:solidFill>
                  <a:latin typeface="Century Gothic" pitchFamily="34" charset="0"/>
                  <a:ea typeface="ＭＳ Ｐゴシック" pitchFamily="34" charset="-128"/>
                </a:defRPr>
              </a:lvl3pPr>
              <a:lvl4pPr marL="1600200" indent="-228600" eaLnBrk="0" hangingPunct="0">
                <a:tabLst>
                  <a:tab pos="723900" algn="l"/>
                  <a:tab pos="1447800" algn="l"/>
                </a:tabLst>
                <a:defRPr sz="2400">
                  <a:solidFill>
                    <a:schemeClr val="tx1"/>
                  </a:solidFill>
                  <a:latin typeface="Century Gothic" pitchFamily="34" charset="0"/>
                  <a:ea typeface="ＭＳ Ｐゴシック" pitchFamily="34" charset="-128"/>
                </a:defRPr>
              </a:lvl4pPr>
              <a:lvl5pPr marL="2057400" indent="-228600" eaLnBrk="0" hangingPunct="0">
                <a:tabLst>
                  <a:tab pos="723900" algn="l"/>
                  <a:tab pos="1447800" algn="l"/>
                </a:tabLst>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tabLst>
                  <a:tab pos="723900" algn="l"/>
                  <a:tab pos="1447800" algn="l"/>
                </a:tabLst>
                <a:defRPr sz="2400">
                  <a:solidFill>
                    <a:schemeClr val="tx1"/>
                  </a:solidFill>
                  <a:latin typeface="Century Gothic" pitchFamily="34" charset="0"/>
                  <a:ea typeface="ＭＳ Ｐゴシック" pitchFamily="34" charset="-128"/>
                </a:defRPr>
              </a:lvl9pPr>
            </a:lstStyle>
            <a:p>
              <a:pPr eaLnBrk="1" hangingPunct="1">
                <a:lnSpc>
                  <a:spcPct val="88000"/>
                </a:lnSpc>
              </a:pPr>
              <a:r>
                <a:rPr lang="en-GB" sz="1600" b="1">
                  <a:solidFill>
                    <a:srgbClr val="000099"/>
                  </a:solidFill>
                  <a:ea typeface="Arial Unicode MS" pitchFamily="34" charset="-128"/>
                  <a:cs typeface="Arial Unicode MS" pitchFamily="34" charset="-128"/>
                </a:rPr>
                <a:t>Energy, structure, …</a:t>
              </a:r>
            </a:p>
          </p:txBody>
        </p:sp>
      </p:grpSp>
      <p:sp>
        <p:nvSpPr>
          <p:cNvPr id="17412" name="Text Box 91"/>
          <p:cNvSpPr txBox="1">
            <a:spLocks noChangeArrowheads="1"/>
          </p:cNvSpPr>
          <p:nvPr/>
        </p:nvSpPr>
        <p:spPr bwMode="auto">
          <a:xfrm>
            <a:off x="7832726" y="1077915"/>
            <a:ext cx="4264025" cy="531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83592" rIns="90360" bIns="44280"/>
          <a:lstStyle>
            <a:lvl1pPr marL="342900" indent="-342900" eaLnBrk="0" hangingPunct="0">
              <a:tabLst>
                <a:tab pos="850900" algn="l"/>
                <a:tab pos="1765300" algn="l"/>
                <a:tab pos="2679700" algn="l"/>
                <a:tab pos="3594100" algn="l"/>
                <a:tab pos="4508500" algn="l"/>
                <a:tab pos="5422900" algn="l"/>
                <a:tab pos="6337300" algn="l"/>
                <a:tab pos="7251700" algn="l"/>
                <a:tab pos="8166100" algn="l"/>
                <a:tab pos="9080500" algn="l"/>
                <a:tab pos="9994900" algn="l"/>
              </a:tabLst>
              <a:defRPr sz="2400">
                <a:solidFill>
                  <a:schemeClr val="tx1"/>
                </a:solidFill>
                <a:latin typeface="Century Gothic" pitchFamily="34" charset="0"/>
                <a:ea typeface="ＭＳ Ｐゴシック" pitchFamily="34" charset="-128"/>
              </a:defRPr>
            </a:lvl1pPr>
            <a:lvl2pPr marL="738188" indent="-342900" eaLnBrk="0" hangingPunct="0">
              <a:tabLst>
                <a:tab pos="850900" algn="l"/>
                <a:tab pos="1765300" algn="l"/>
                <a:tab pos="2679700" algn="l"/>
                <a:tab pos="3594100" algn="l"/>
                <a:tab pos="4508500" algn="l"/>
                <a:tab pos="5422900" algn="l"/>
                <a:tab pos="6337300" algn="l"/>
                <a:tab pos="7251700" algn="l"/>
                <a:tab pos="8166100" algn="l"/>
                <a:tab pos="9080500" algn="l"/>
                <a:tab pos="9994900" algn="l"/>
              </a:tabLst>
              <a:defRPr sz="2400">
                <a:solidFill>
                  <a:schemeClr val="tx1"/>
                </a:solidFill>
                <a:latin typeface="Century Gothic" pitchFamily="34" charset="0"/>
                <a:ea typeface="ＭＳ Ｐゴシック" pitchFamily="34" charset="-128"/>
              </a:defRPr>
            </a:lvl2pPr>
            <a:lvl3pPr marL="1143000" indent="-228600" eaLnBrk="0" hangingPunct="0">
              <a:tabLst>
                <a:tab pos="850900" algn="l"/>
                <a:tab pos="1765300" algn="l"/>
                <a:tab pos="2679700" algn="l"/>
                <a:tab pos="3594100" algn="l"/>
                <a:tab pos="4508500" algn="l"/>
                <a:tab pos="5422900" algn="l"/>
                <a:tab pos="6337300" algn="l"/>
                <a:tab pos="7251700" algn="l"/>
                <a:tab pos="8166100" algn="l"/>
                <a:tab pos="9080500" algn="l"/>
                <a:tab pos="9994900" algn="l"/>
              </a:tabLst>
              <a:defRPr sz="2400">
                <a:solidFill>
                  <a:schemeClr val="tx1"/>
                </a:solidFill>
                <a:latin typeface="Century Gothic" pitchFamily="34" charset="0"/>
                <a:ea typeface="ＭＳ Ｐゴシック" pitchFamily="34" charset="-128"/>
              </a:defRPr>
            </a:lvl3pPr>
            <a:lvl4pPr marL="1600200" indent="-228600" eaLnBrk="0" hangingPunct="0">
              <a:tabLst>
                <a:tab pos="850900" algn="l"/>
                <a:tab pos="1765300" algn="l"/>
                <a:tab pos="2679700" algn="l"/>
                <a:tab pos="3594100" algn="l"/>
                <a:tab pos="4508500" algn="l"/>
                <a:tab pos="5422900" algn="l"/>
                <a:tab pos="6337300" algn="l"/>
                <a:tab pos="7251700" algn="l"/>
                <a:tab pos="8166100" algn="l"/>
                <a:tab pos="9080500" algn="l"/>
                <a:tab pos="9994900" algn="l"/>
              </a:tabLst>
              <a:defRPr sz="2400">
                <a:solidFill>
                  <a:schemeClr val="tx1"/>
                </a:solidFill>
                <a:latin typeface="Century Gothic" pitchFamily="34" charset="0"/>
                <a:ea typeface="ＭＳ Ｐゴシック" pitchFamily="34" charset="-128"/>
              </a:defRPr>
            </a:lvl4pPr>
            <a:lvl5pPr marL="2057400" indent="-228600" eaLnBrk="0" hangingPunct="0">
              <a:tabLst>
                <a:tab pos="850900" algn="l"/>
                <a:tab pos="1765300" algn="l"/>
                <a:tab pos="2679700" algn="l"/>
                <a:tab pos="3594100" algn="l"/>
                <a:tab pos="4508500" algn="l"/>
                <a:tab pos="5422900" algn="l"/>
                <a:tab pos="6337300" algn="l"/>
                <a:tab pos="7251700" algn="l"/>
                <a:tab pos="8166100" algn="l"/>
                <a:tab pos="9080500" algn="l"/>
                <a:tab pos="9994900" algn="l"/>
              </a:tabLst>
              <a:defRPr sz="2400">
                <a:solidFill>
                  <a:schemeClr val="tx1"/>
                </a:solidFill>
                <a:latin typeface="Century Gothic" pitchFamily="34" charset="0"/>
                <a:ea typeface="ＭＳ Ｐゴシック" pitchFamily="34" charset="-128"/>
              </a:defRPr>
            </a:lvl5pPr>
            <a:lvl6pPr marL="2514600" indent="-228600" eaLnBrk="0" fontAlgn="base" hangingPunct="0">
              <a:spcBef>
                <a:spcPct val="0"/>
              </a:spcBef>
              <a:spcAft>
                <a:spcPct val="0"/>
              </a:spcAft>
              <a:tabLst>
                <a:tab pos="850900" algn="l"/>
                <a:tab pos="1765300" algn="l"/>
                <a:tab pos="2679700" algn="l"/>
                <a:tab pos="3594100" algn="l"/>
                <a:tab pos="4508500" algn="l"/>
                <a:tab pos="5422900" algn="l"/>
                <a:tab pos="6337300" algn="l"/>
                <a:tab pos="7251700" algn="l"/>
                <a:tab pos="8166100" algn="l"/>
                <a:tab pos="9080500" algn="l"/>
                <a:tab pos="9994900" algn="l"/>
              </a:tabLst>
              <a:defRPr sz="2400">
                <a:solidFill>
                  <a:schemeClr val="tx1"/>
                </a:solidFill>
                <a:latin typeface="Century Gothic" pitchFamily="34" charset="0"/>
                <a:ea typeface="ＭＳ Ｐゴシック" pitchFamily="34" charset="-128"/>
              </a:defRPr>
            </a:lvl6pPr>
            <a:lvl7pPr marL="2971800" indent="-228600" eaLnBrk="0" fontAlgn="base" hangingPunct="0">
              <a:spcBef>
                <a:spcPct val="0"/>
              </a:spcBef>
              <a:spcAft>
                <a:spcPct val="0"/>
              </a:spcAft>
              <a:tabLst>
                <a:tab pos="850900" algn="l"/>
                <a:tab pos="1765300" algn="l"/>
                <a:tab pos="2679700" algn="l"/>
                <a:tab pos="3594100" algn="l"/>
                <a:tab pos="4508500" algn="l"/>
                <a:tab pos="5422900" algn="l"/>
                <a:tab pos="6337300" algn="l"/>
                <a:tab pos="7251700" algn="l"/>
                <a:tab pos="8166100" algn="l"/>
                <a:tab pos="9080500" algn="l"/>
                <a:tab pos="9994900" algn="l"/>
              </a:tabLst>
              <a:defRPr sz="2400">
                <a:solidFill>
                  <a:schemeClr val="tx1"/>
                </a:solidFill>
                <a:latin typeface="Century Gothic" pitchFamily="34" charset="0"/>
                <a:ea typeface="ＭＳ Ｐゴシック" pitchFamily="34" charset="-128"/>
              </a:defRPr>
            </a:lvl7pPr>
            <a:lvl8pPr marL="3429000" indent="-228600" eaLnBrk="0" fontAlgn="base" hangingPunct="0">
              <a:spcBef>
                <a:spcPct val="0"/>
              </a:spcBef>
              <a:spcAft>
                <a:spcPct val="0"/>
              </a:spcAft>
              <a:tabLst>
                <a:tab pos="850900" algn="l"/>
                <a:tab pos="1765300" algn="l"/>
                <a:tab pos="2679700" algn="l"/>
                <a:tab pos="3594100" algn="l"/>
                <a:tab pos="4508500" algn="l"/>
                <a:tab pos="5422900" algn="l"/>
                <a:tab pos="6337300" algn="l"/>
                <a:tab pos="7251700" algn="l"/>
                <a:tab pos="8166100" algn="l"/>
                <a:tab pos="9080500" algn="l"/>
                <a:tab pos="9994900" algn="l"/>
              </a:tabLst>
              <a:defRPr sz="2400">
                <a:solidFill>
                  <a:schemeClr val="tx1"/>
                </a:solidFill>
                <a:latin typeface="Century Gothic" pitchFamily="34" charset="0"/>
                <a:ea typeface="ＭＳ Ｐゴシック" pitchFamily="34" charset="-128"/>
              </a:defRPr>
            </a:lvl8pPr>
            <a:lvl9pPr marL="3886200" indent="-228600" eaLnBrk="0" fontAlgn="base" hangingPunct="0">
              <a:spcBef>
                <a:spcPct val="0"/>
              </a:spcBef>
              <a:spcAft>
                <a:spcPct val="0"/>
              </a:spcAft>
              <a:tabLst>
                <a:tab pos="850900" algn="l"/>
                <a:tab pos="1765300" algn="l"/>
                <a:tab pos="2679700" algn="l"/>
                <a:tab pos="3594100" algn="l"/>
                <a:tab pos="4508500" algn="l"/>
                <a:tab pos="5422900" algn="l"/>
                <a:tab pos="6337300" algn="l"/>
                <a:tab pos="7251700" algn="l"/>
                <a:tab pos="8166100" algn="l"/>
                <a:tab pos="9080500" algn="l"/>
                <a:tab pos="9994900" algn="l"/>
              </a:tabLst>
              <a:defRPr sz="2400">
                <a:solidFill>
                  <a:schemeClr val="tx1"/>
                </a:solidFill>
                <a:latin typeface="Century Gothic" pitchFamily="34" charset="0"/>
                <a:ea typeface="ＭＳ Ｐゴシック" pitchFamily="34" charset="-128"/>
              </a:defRPr>
            </a:lvl9pPr>
          </a:lstStyle>
          <a:p>
            <a:pPr eaLnBrk="1" hangingPunct="1">
              <a:lnSpc>
                <a:spcPct val="87000"/>
              </a:lnSpc>
              <a:spcBef>
                <a:spcPts val="588"/>
              </a:spcBef>
              <a:buFont typeface="Arial" charset="0"/>
              <a:buChar char="•"/>
            </a:pPr>
            <a:r>
              <a:rPr lang="en-GB" b="1">
                <a:solidFill>
                  <a:srgbClr val="000000"/>
                </a:solidFill>
              </a:rPr>
              <a:t>Object-oriented design</a:t>
            </a:r>
          </a:p>
          <a:p>
            <a:pPr lvl="1" eaLnBrk="1" hangingPunct="1">
              <a:lnSpc>
                <a:spcPct val="93000"/>
              </a:lnSpc>
              <a:spcBef>
                <a:spcPts val="588"/>
              </a:spcBef>
              <a:buFont typeface="Arial" charset="0"/>
              <a:buChar char="•"/>
            </a:pPr>
            <a:r>
              <a:rPr lang="en-GB" sz="2000" b="1">
                <a:solidFill>
                  <a:srgbClr val="000000"/>
                </a:solidFill>
              </a:rPr>
              <a:t>abstraction, data hiding, APIs</a:t>
            </a:r>
          </a:p>
          <a:p>
            <a:pPr eaLnBrk="1" hangingPunct="1">
              <a:lnSpc>
                <a:spcPct val="93000"/>
              </a:lnSpc>
              <a:spcBef>
                <a:spcPts val="588"/>
              </a:spcBef>
              <a:buFont typeface="Arial" charset="0"/>
              <a:buChar char="•"/>
            </a:pPr>
            <a:r>
              <a:rPr lang="en-GB" b="1">
                <a:solidFill>
                  <a:srgbClr val="000000"/>
                </a:solidFill>
              </a:rPr>
              <a:t>Parallel programming model</a:t>
            </a:r>
          </a:p>
          <a:p>
            <a:pPr lvl="1" eaLnBrk="1" hangingPunct="1">
              <a:lnSpc>
                <a:spcPct val="93000"/>
              </a:lnSpc>
              <a:spcBef>
                <a:spcPts val="588"/>
              </a:spcBef>
              <a:buFont typeface="Arial" charset="0"/>
              <a:buChar char="•"/>
            </a:pPr>
            <a:r>
              <a:rPr lang="en-GB" sz="2000" b="1">
                <a:solidFill>
                  <a:srgbClr val="000000"/>
                </a:solidFill>
              </a:rPr>
              <a:t>non-uniform memory access, </a:t>
            </a:r>
            <a:r>
              <a:rPr lang="en-GB" sz="2000" b="1">
                <a:solidFill>
                  <a:srgbClr val="FF0000"/>
                </a:solidFill>
              </a:rPr>
              <a:t>Global Arrays, MPI</a:t>
            </a:r>
          </a:p>
          <a:p>
            <a:pPr eaLnBrk="1" hangingPunct="1">
              <a:lnSpc>
                <a:spcPct val="93000"/>
              </a:lnSpc>
              <a:spcBef>
                <a:spcPts val="588"/>
              </a:spcBef>
              <a:buFont typeface="Arial" charset="0"/>
              <a:buChar char="•"/>
            </a:pPr>
            <a:r>
              <a:rPr lang="en-GB" b="1">
                <a:solidFill>
                  <a:srgbClr val="000000"/>
                </a:solidFill>
              </a:rPr>
              <a:t>Infrastructure</a:t>
            </a:r>
          </a:p>
          <a:p>
            <a:pPr lvl="1" eaLnBrk="1" hangingPunct="1">
              <a:lnSpc>
                <a:spcPct val="93000"/>
              </a:lnSpc>
              <a:spcBef>
                <a:spcPts val="588"/>
              </a:spcBef>
              <a:buFont typeface="Arial" charset="0"/>
              <a:buChar char="•"/>
            </a:pPr>
            <a:r>
              <a:rPr lang="en-GB" sz="2000" b="1">
                <a:solidFill>
                  <a:srgbClr val="000000"/>
                </a:solidFill>
              </a:rPr>
              <a:t>GA, Parallel I/O, </a:t>
            </a:r>
            <a:r>
              <a:rPr lang="en-GB" sz="2000">
                <a:solidFill>
                  <a:srgbClr val="000000"/>
                </a:solidFill>
              </a:rPr>
              <a:t>RTDB</a:t>
            </a:r>
            <a:r>
              <a:rPr lang="en-GB" sz="2000" b="1">
                <a:solidFill>
                  <a:srgbClr val="000000"/>
                </a:solidFill>
              </a:rPr>
              <a:t>, MA, ...</a:t>
            </a:r>
          </a:p>
          <a:p>
            <a:pPr eaLnBrk="1" hangingPunct="1">
              <a:lnSpc>
                <a:spcPct val="93000"/>
              </a:lnSpc>
              <a:spcBef>
                <a:spcPts val="588"/>
              </a:spcBef>
              <a:buFont typeface="Arial" charset="0"/>
              <a:buChar char="•"/>
            </a:pPr>
            <a:r>
              <a:rPr lang="en-GB" b="1">
                <a:solidFill>
                  <a:srgbClr val="000000"/>
                </a:solidFill>
              </a:rPr>
              <a:t>Program modules</a:t>
            </a:r>
          </a:p>
          <a:p>
            <a:pPr lvl="1" eaLnBrk="1" hangingPunct="1">
              <a:lnSpc>
                <a:spcPct val="93000"/>
              </a:lnSpc>
              <a:spcBef>
                <a:spcPts val="588"/>
              </a:spcBef>
              <a:buFont typeface="Arial" charset="0"/>
              <a:buChar char="•"/>
            </a:pPr>
            <a:r>
              <a:rPr lang="en-GB" sz="2000" b="1">
                <a:solidFill>
                  <a:srgbClr val="000000"/>
                </a:solidFill>
              </a:rPr>
              <a:t>communication only through the </a:t>
            </a:r>
            <a:r>
              <a:rPr lang="en-GB" sz="2000">
                <a:solidFill>
                  <a:srgbClr val="000000"/>
                </a:solidFill>
              </a:rPr>
              <a:t>database</a:t>
            </a:r>
          </a:p>
          <a:p>
            <a:pPr lvl="1" eaLnBrk="1" hangingPunct="1">
              <a:lnSpc>
                <a:spcPct val="93000"/>
              </a:lnSpc>
              <a:spcBef>
                <a:spcPts val="588"/>
              </a:spcBef>
              <a:buFont typeface="Arial" charset="0"/>
              <a:buChar char="•"/>
            </a:pPr>
            <a:r>
              <a:rPr lang="en-GB" sz="2000" b="1">
                <a:solidFill>
                  <a:srgbClr val="000000"/>
                </a:solidFill>
              </a:rPr>
              <a:t>persistence for easy restart</a:t>
            </a:r>
          </a:p>
        </p:txBody>
      </p:sp>
      <p:sp>
        <p:nvSpPr>
          <p:cNvPr id="17413" name="Content Placeholder 4"/>
          <p:cNvSpPr>
            <a:spLocks noGrp="1"/>
          </p:cNvSpPr>
          <p:nvPr>
            <p:ph type="title"/>
          </p:nvPr>
        </p:nvSpPr>
        <p:spPr>
          <a:xfrm>
            <a:off x="254000" y="385762"/>
            <a:ext cx="2513808" cy="6086475"/>
          </a:xfrm>
        </p:spPr>
        <p:txBody>
          <a:bodyPr>
            <a:normAutofit/>
          </a:bodyPr>
          <a:lstStyle/>
          <a:p>
            <a:r>
              <a:rPr lang="en-US" sz="2800" err="1">
                <a:solidFill>
                  <a:srgbClr val="FFC000"/>
                </a:solidFill>
                <a:ea typeface="ＭＳ Ｐゴシック" pitchFamily="34" charset="-128"/>
              </a:rPr>
              <a:t>NWChem</a:t>
            </a:r>
            <a:r>
              <a:rPr lang="en-US" sz="2800">
                <a:solidFill>
                  <a:srgbClr val="FFC000"/>
                </a:solidFill>
                <a:ea typeface="ＭＳ Ｐゴシック" pitchFamily="34" charset="-128"/>
              </a:rPr>
              <a:t> Structure	</a:t>
            </a:r>
          </a:p>
        </p:txBody>
      </p:sp>
    </p:spTree>
    <p:extLst>
      <p:ext uri="{BB962C8B-B14F-4D97-AF65-F5344CB8AC3E}">
        <p14:creationId xmlns:p14="http://schemas.microsoft.com/office/powerpoint/2010/main" val="41809946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007" y="414363"/>
            <a:ext cx="2617469" cy="6078512"/>
          </a:xfrm>
        </p:spPr>
        <p:txBody>
          <a:bodyPr>
            <a:normAutofit/>
          </a:bodyPr>
          <a:lstStyle/>
          <a:p>
            <a:r>
              <a:rPr lang="en-US" sz="2800" err="1">
                <a:solidFill>
                  <a:srgbClr val="FFC000"/>
                </a:solidFill>
              </a:rPr>
              <a:t>NWChem</a:t>
            </a:r>
            <a:r>
              <a:rPr lang="en-US" sz="2800">
                <a:solidFill>
                  <a:srgbClr val="FFC000"/>
                </a:solidFill>
              </a:rPr>
              <a:t>: Ground, Excited-state &amp; response properties of molecular systems</a:t>
            </a:r>
            <a:endParaRPr lang="en-US" sz="2800"/>
          </a:p>
        </p:txBody>
      </p:sp>
      <p:sp>
        <p:nvSpPr>
          <p:cNvPr id="3" name="Content Placeholder 2"/>
          <p:cNvSpPr>
            <a:spLocks noGrp="1"/>
          </p:cNvSpPr>
          <p:nvPr>
            <p:ph idx="1"/>
          </p:nvPr>
        </p:nvSpPr>
        <p:spPr>
          <a:xfrm>
            <a:off x="3650615" y="1223858"/>
            <a:ext cx="8392568" cy="4746886"/>
          </a:xfrm>
        </p:spPr>
        <p:txBody>
          <a:bodyPr/>
          <a:lstStyle/>
          <a:p>
            <a:pPr>
              <a:buClr>
                <a:srgbClr val="FFC000"/>
              </a:buClr>
              <a:buSzPct val="125000"/>
              <a:buFont typeface="Wingdings" panose="05000000000000000000" pitchFamily="2" charset="2"/>
              <a:buChar char="§"/>
            </a:pPr>
            <a:r>
              <a:rPr lang="en-US"/>
              <a:t>Electronic structure methods for single point calculations</a:t>
            </a:r>
          </a:p>
          <a:p>
            <a:pPr>
              <a:buClr>
                <a:srgbClr val="FFC000"/>
              </a:buClr>
              <a:buSzPct val="125000"/>
              <a:buFont typeface="Wingdings" panose="05000000000000000000" pitchFamily="2" charset="2"/>
              <a:buChar char="§"/>
            </a:pPr>
            <a:r>
              <a:rPr lang="en-US"/>
              <a:t>Geometry optimization and transition state search</a:t>
            </a:r>
          </a:p>
          <a:p>
            <a:pPr>
              <a:buClr>
                <a:srgbClr val="FFC000"/>
              </a:buClr>
              <a:buSzPct val="125000"/>
              <a:buFont typeface="Wingdings" panose="05000000000000000000" pitchFamily="2" charset="2"/>
              <a:buChar char="§"/>
            </a:pPr>
            <a:r>
              <a:rPr lang="en-US"/>
              <a:t>Vibrational HF and DFT</a:t>
            </a:r>
          </a:p>
          <a:p>
            <a:pPr>
              <a:buClr>
                <a:srgbClr val="FFC000"/>
              </a:buClr>
              <a:buSzPct val="125000"/>
              <a:buFont typeface="Wingdings" panose="05000000000000000000" pitchFamily="2" charset="2"/>
              <a:buChar char="§"/>
            </a:pPr>
            <a:r>
              <a:rPr lang="en-US"/>
              <a:t>Spectroscopic properties (UV/Vis,  IR, Raman, X-ray, NMR, EPR, non-linear optical properties)</a:t>
            </a:r>
          </a:p>
          <a:p>
            <a:pPr>
              <a:buClr>
                <a:srgbClr val="FFC000"/>
              </a:buClr>
              <a:buSzPct val="125000"/>
              <a:buFont typeface="Wingdings" panose="05000000000000000000" pitchFamily="2" charset="2"/>
              <a:buChar char="§"/>
            </a:pPr>
            <a:r>
              <a:rPr lang="en-US"/>
              <a:t>Chemical reactions in solutions: solvation models </a:t>
            </a:r>
          </a:p>
          <a:p>
            <a:pPr>
              <a:buClr>
                <a:srgbClr val="FFC000"/>
              </a:buClr>
              <a:buSzPct val="125000"/>
              <a:buFont typeface="Wingdings" panose="05000000000000000000" pitchFamily="2" charset="2"/>
              <a:buChar char="§"/>
            </a:pPr>
            <a:r>
              <a:rPr lang="en-US"/>
              <a:t>Relativistic effects</a:t>
            </a:r>
          </a:p>
          <a:p>
            <a:pPr>
              <a:buClr>
                <a:srgbClr val="FFC000"/>
              </a:buClr>
              <a:buSzPct val="125000"/>
              <a:buFont typeface="Wingdings" panose="05000000000000000000" pitchFamily="2" charset="2"/>
              <a:buChar char="§"/>
            </a:pPr>
            <a:r>
              <a:rPr lang="en-US"/>
              <a:t>Dynamics on a ground state potential energy surface</a:t>
            </a:r>
          </a:p>
          <a:p>
            <a:pPr>
              <a:buClr>
                <a:srgbClr val="FFC000"/>
              </a:buClr>
              <a:buSzPct val="125000"/>
              <a:buFont typeface="Wingdings" panose="05000000000000000000" pitchFamily="2" charset="2"/>
              <a:buChar char="§"/>
            </a:pPr>
            <a:r>
              <a:rPr lang="en-US"/>
              <a:t>Free Energy Sampling Techniques</a:t>
            </a:r>
          </a:p>
          <a:p>
            <a:pPr>
              <a:buClr>
                <a:srgbClr val="FFC000"/>
              </a:buClr>
              <a:buSzPct val="125000"/>
              <a:buFont typeface="Wingdings" panose="05000000000000000000" pitchFamily="2" charset="2"/>
              <a:buChar char="§"/>
            </a:pPr>
            <a:r>
              <a:rPr lang="en-US"/>
              <a:t>partial atomic charges from Electrostatic Potential (ESP)</a:t>
            </a:r>
          </a:p>
        </p:txBody>
      </p:sp>
      <p:sp>
        <p:nvSpPr>
          <p:cNvPr id="4" name="Footer Placeholder 3"/>
          <p:cNvSpPr>
            <a:spLocks noGrp="1"/>
          </p:cNvSpPr>
          <p:nvPr>
            <p:ph type="ftr" sz="quarter" idx="10"/>
          </p:nvPr>
        </p:nvSpPr>
        <p:spPr/>
        <p:txBody>
          <a:bodyPr/>
          <a:lstStyle/>
          <a:p>
            <a:pPr>
              <a:defRPr/>
            </a:pPr>
            <a:fld id="{B236112A-C654-4EA5-A385-C918B058397F}" type="slidenum">
              <a:rPr lang="en-US" smtClean="0"/>
              <a:pPr>
                <a:defRPr/>
              </a:pPr>
              <a:t>9</a:t>
            </a:fld>
            <a:r>
              <a:rPr lang="en-US">
                <a:latin typeface="Times New Roman" pitchFamily="-112" charset="0"/>
              </a:rPr>
              <a:t> </a:t>
            </a:r>
          </a:p>
        </p:txBody>
      </p:sp>
    </p:spTree>
    <p:extLst>
      <p:ext uri="{BB962C8B-B14F-4D97-AF65-F5344CB8AC3E}">
        <p14:creationId xmlns:p14="http://schemas.microsoft.com/office/powerpoint/2010/main" val="425252664"/>
      </p:ext>
    </p:extLst>
  </p:cSld>
  <p:clrMapOvr>
    <a:masterClrMapping/>
  </p:clrMapOvr>
</p:sld>
</file>

<file path=ppt/theme/theme1.xml><?xml version="1.0" encoding="utf-8"?>
<a:theme xmlns:a="http://schemas.openxmlformats.org/drawingml/2006/main" name="EMSL presTemplate Apr2021">
  <a:themeElements>
    <a:clrScheme name="EMSL 1">
      <a:dk1>
        <a:srgbClr val="000000"/>
      </a:dk1>
      <a:lt1>
        <a:srgbClr val="FFFFFF"/>
      </a:lt1>
      <a:dk2>
        <a:srgbClr val="121549"/>
      </a:dk2>
      <a:lt2>
        <a:srgbClr val="3DFA89"/>
      </a:lt2>
      <a:accent1>
        <a:srgbClr val="1FB6EC"/>
      </a:accent1>
      <a:accent2>
        <a:srgbClr val="1DB280"/>
      </a:accent2>
      <a:accent3>
        <a:srgbClr val="A77B53"/>
      </a:accent3>
      <a:accent4>
        <a:srgbClr val="F83D36"/>
      </a:accent4>
      <a:accent5>
        <a:srgbClr val="FC9125"/>
      </a:accent5>
      <a:accent6>
        <a:srgbClr val="F8EB4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MSL_template_Apr2021" id="{7D1F9E13-CBA8-C940-A983-5E3C14D09173}" vid="{1177A91E-5779-134C-BF3B-96396949DA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EE2EA1CCEDFE42ABC93D9292C873B0" ma:contentTypeVersion="12" ma:contentTypeDescription="Create a new document." ma:contentTypeScope="" ma:versionID="fbe236b53ca770de568e2e92061c80cc">
  <xsd:schema xmlns:xsd="http://www.w3.org/2001/XMLSchema" xmlns:xs="http://www.w3.org/2001/XMLSchema" xmlns:p="http://schemas.microsoft.com/office/2006/metadata/properties" xmlns:ns2="c984396b-6b2b-4702-b0ed-ddd4650c9569" xmlns:ns3="df1a08c3-14da-4669-a81b-4822034d70c2" targetNamespace="http://schemas.microsoft.com/office/2006/metadata/properties" ma:root="true" ma:fieldsID="5aa4f940a924795323685c265d518f02" ns2:_="" ns3:_="">
    <xsd:import namespace="c984396b-6b2b-4702-b0ed-ddd4650c9569"/>
    <xsd:import namespace="df1a08c3-14da-4669-a81b-4822034d70c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Location"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84396b-6b2b-4702-b0ed-ddd4650c956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f1a08c3-14da-4669-a81b-4822034d70c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8B66079-B3A6-4495-8AED-D8E88196E3CD}">
  <ds:schemaRefs>
    <ds:schemaRef ds:uri="http://schemas.microsoft.com/sharepoint/v3/contenttype/forms"/>
  </ds:schemaRefs>
</ds:datastoreItem>
</file>

<file path=customXml/itemProps2.xml><?xml version="1.0" encoding="utf-8"?>
<ds:datastoreItem xmlns:ds="http://schemas.openxmlformats.org/officeDocument/2006/customXml" ds:itemID="{AB666B53-588A-47A3-BF51-FDC3ACE36A5C}">
  <ds:schemaRefs>
    <ds:schemaRef ds:uri="c984396b-6b2b-4702-b0ed-ddd4650c9569"/>
    <ds:schemaRef ds:uri="df1a08c3-14da-4669-a81b-4822034d70c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6A8E216-B9FC-47B2-BB38-0CC8C6F95635}">
  <ds:schemaRefs>
    <ds:schemaRef ds:uri="c984396b-6b2b-4702-b0ed-ddd4650c9569"/>
    <ds:schemaRef ds:uri="df1a08c3-14da-4669-a81b-4822034d70c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EMSL presTemplate Apr2021</Template>
  <Application>Microsoft Office PowerPoint</Application>
  <PresentationFormat>Widescreen</PresentationFormat>
  <Slides>41</Slides>
  <Notes>29</Notes>
  <HiddenSlides>0</HiddenSlide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EMSL presTemplate Apr2021</vt:lpstr>
      <vt:lpstr>  Introduction of the NWChem software </vt:lpstr>
      <vt:lpstr>PowerPoint Presentation</vt:lpstr>
      <vt:lpstr>NWChem: Background</vt:lpstr>
      <vt:lpstr>NWChem Overview</vt:lpstr>
      <vt:lpstr>NWChem Science Capabilities</vt:lpstr>
      <vt:lpstr>NWChem’s core developer team</vt:lpstr>
      <vt:lpstr>NWChem methodologies overview</vt:lpstr>
      <vt:lpstr>NWChem Structure </vt:lpstr>
      <vt:lpstr>NWChem: Ground, Excited-state &amp; response properties of molecular systems</vt:lpstr>
      <vt:lpstr> NWChem: Gaussian DFT</vt:lpstr>
      <vt:lpstr>PowerPoint Presentation</vt:lpstr>
      <vt:lpstr>NWChem: Plane wave (1)</vt:lpstr>
      <vt:lpstr>NWChem: Plane wave (2)</vt:lpstr>
      <vt:lpstr>PowerPoint Presentation</vt:lpstr>
      <vt:lpstr>NWChem: Hybrid QM/MM </vt:lpstr>
      <vt:lpstr>NWChem: AIMD for Ground &amp; Excited States</vt:lpstr>
      <vt:lpstr>NWChem: other functionality</vt:lpstr>
      <vt:lpstr>NWChem: Interfaces to other programs</vt:lpstr>
      <vt:lpstr>EMSL Arrows: Making molecular modeling accessible</vt:lpstr>
      <vt:lpstr>EMSL Arrows can calculate</vt:lpstr>
      <vt:lpstr>NWChem Best Practices – Installation Tips</vt:lpstr>
      <vt:lpstr>NWChem Best Practices – Input files</vt:lpstr>
      <vt:lpstr>NWChem Input Basics</vt:lpstr>
      <vt:lpstr>Geometry Input: Units</vt:lpstr>
      <vt:lpstr>Geometry Input: Symmetry</vt:lpstr>
      <vt:lpstr>Geometry Input: autosym and autoz</vt:lpstr>
      <vt:lpstr>Geometry Input: zmatrix</vt:lpstr>
      <vt:lpstr>Geometry Input: zmatrix</vt:lpstr>
      <vt:lpstr>Geometry Input: zcoord</vt:lpstr>
      <vt:lpstr>Geometry Input: system</vt:lpstr>
      <vt:lpstr>Basis Set Input: Using libraries</vt:lpstr>
      <vt:lpstr>Basis Set Input: Explicit basis sets</vt:lpstr>
      <vt:lpstr>Basis Set Input: Explicit basis sets</vt:lpstr>
      <vt:lpstr>Task Input</vt:lpstr>
      <vt:lpstr>Task Input</vt:lpstr>
      <vt:lpstr>Restarting a calculation</vt:lpstr>
      <vt:lpstr>Setting memory and charge keyword</vt:lpstr>
      <vt:lpstr>NWChem website</vt:lpstr>
      <vt:lpstr>Github repository</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Apra, Edoardo</dc:creator>
  <cp:revision>1</cp:revision>
  <cp:lastPrinted>2019-03-15T16:48:34Z</cp:lastPrinted>
  <dcterms:created xsi:type="dcterms:W3CDTF">2023-06-10T00:30:27Z</dcterms:created>
  <dcterms:modified xsi:type="dcterms:W3CDTF">2023-06-15T01:59:51Z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0x01010007EE2EA1CCEDFE42ABC93D9292C873B0</vt:lpwstr>
  </property>
  <property fmtid="{D5CDD505-2E9C-101B-9397-08002B2CF9AE}" pid="3" name="_AdHocReviewCycleID">
    <vt:i4>1814793948</vt:i4>
  </property>
  <property fmtid="{D5CDD505-2E9C-101B-9397-08002B2CF9AE}" pid="4" name="_NewReviewCycle">
    <vt:lpwstr/>
  </property>
  <property fmtid="{D5CDD505-2E9C-101B-9397-08002B2CF9AE}" pid="5" name="_EmailSubject">
    <vt:lpwstr>A staff accomplishments slide for BER and 3 thumbnails, please</vt:lpwstr>
  </property>
  <property fmtid="{D5CDD505-2E9C-101B-9397-08002B2CF9AE}" pid="6" name="_AuthorEmail">
    <vt:lpwstr>Linda.Burk@pnnl.gov</vt:lpwstr>
  </property>
  <property fmtid="{D5CDD505-2E9C-101B-9397-08002B2CF9AE}" pid="7" name="_AuthorEmailDisplayName">
    <vt:lpwstr>Burk, Linda H</vt:lpwstr>
  </property>
</Properties>
</file>